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34" r:id="rId2"/>
    <p:sldMasterId id="2147483781" r:id="rId3"/>
    <p:sldMasterId id="2147483853" r:id="rId4"/>
    <p:sldMasterId id="2147483859" r:id="rId5"/>
    <p:sldMasterId id="2147483867" r:id="rId6"/>
    <p:sldMasterId id="2147483889" r:id="rId7"/>
    <p:sldMasterId id="2147483925" r:id="rId8"/>
    <p:sldMasterId id="2147483947" r:id="rId9"/>
    <p:sldMasterId id="2147483966" r:id="rId10"/>
    <p:sldMasterId id="2147483978" r:id="rId11"/>
    <p:sldMasterId id="2147483990" r:id="rId12"/>
  </p:sldMasterIdLst>
  <p:notesMasterIdLst>
    <p:notesMasterId r:id="rId56"/>
  </p:notesMasterIdLst>
  <p:sldIdLst>
    <p:sldId id="494" r:id="rId13"/>
    <p:sldId id="435" r:id="rId14"/>
    <p:sldId id="436" r:id="rId15"/>
    <p:sldId id="437" r:id="rId16"/>
    <p:sldId id="438" r:id="rId17"/>
    <p:sldId id="439" r:id="rId18"/>
    <p:sldId id="440" r:id="rId19"/>
    <p:sldId id="441" r:id="rId20"/>
    <p:sldId id="495" r:id="rId21"/>
    <p:sldId id="452" r:id="rId22"/>
    <p:sldId id="456" r:id="rId23"/>
    <p:sldId id="472" r:id="rId24"/>
    <p:sldId id="423" r:id="rId25"/>
    <p:sldId id="485" r:id="rId26"/>
    <p:sldId id="491" r:id="rId27"/>
    <p:sldId id="477" r:id="rId28"/>
    <p:sldId id="492" r:id="rId29"/>
    <p:sldId id="507" r:id="rId30"/>
    <p:sldId id="493" r:id="rId31"/>
    <p:sldId id="466" r:id="rId32"/>
    <p:sldId id="510" r:id="rId33"/>
    <p:sldId id="505" r:id="rId34"/>
    <p:sldId id="512" r:id="rId35"/>
    <p:sldId id="514" r:id="rId36"/>
    <p:sldId id="497" r:id="rId37"/>
    <p:sldId id="467" r:id="rId38"/>
    <p:sldId id="464" r:id="rId39"/>
    <p:sldId id="519" r:id="rId40"/>
    <p:sldId id="489" r:id="rId41"/>
    <p:sldId id="473" r:id="rId42"/>
    <p:sldId id="474" r:id="rId43"/>
    <p:sldId id="475" r:id="rId44"/>
    <p:sldId id="476" r:id="rId45"/>
    <p:sldId id="488" r:id="rId46"/>
    <p:sldId id="478" r:id="rId47"/>
    <p:sldId id="480" r:id="rId48"/>
    <p:sldId id="520" r:id="rId49"/>
    <p:sldId id="487" r:id="rId50"/>
    <p:sldId id="484" r:id="rId51"/>
    <p:sldId id="408" r:id="rId52"/>
    <p:sldId id="409" r:id="rId53"/>
    <p:sldId id="521" r:id="rId54"/>
    <p:sldId id="391" r:id="rId55"/>
  </p:sldIdLst>
  <p:sldSz cx="9144000" cy="6858000" type="screen4x3"/>
  <p:notesSz cx="6858000" cy="9144000"/>
  <p:defaultTextStyle>
    <a:defPPr>
      <a:defRPr lang="en-GB"/>
    </a:defPPr>
    <a:lvl1pPr algn="l" defTabSz="449263" rtl="0" eaLnBrk="0" fontAlgn="base" hangingPunct="0">
      <a:lnSpc>
        <a:spcPct val="86000"/>
      </a:lnSpc>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Arial Unicode MS" charset="0"/>
      </a:defRPr>
    </a:lvl1pPr>
    <a:lvl2pPr marL="457200" algn="l" defTabSz="449263" rtl="0" eaLnBrk="0" fontAlgn="base" hangingPunct="0">
      <a:lnSpc>
        <a:spcPct val="86000"/>
      </a:lnSpc>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Arial Unicode MS" charset="0"/>
      </a:defRPr>
    </a:lvl2pPr>
    <a:lvl3pPr marL="914400" algn="l" defTabSz="449263" rtl="0" eaLnBrk="0" fontAlgn="base" hangingPunct="0">
      <a:lnSpc>
        <a:spcPct val="86000"/>
      </a:lnSpc>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Arial Unicode MS" charset="0"/>
      </a:defRPr>
    </a:lvl3pPr>
    <a:lvl4pPr marL="1371600" algn="l" defTabSz="449263" rtl="0" eaLnBrk="0" fontAlgn="base" hangingPunct="0">
      <a:lnSpc>
        <a:spcPct val="86000"/>
      </a:lnSpc>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Arial Unicode MS" charset="0"/>
      </a:defRPr>
    </a:lvl4pPr>
    <a:lvl5pPr marL="1828800" algn="l" defTabSz="449263" rtl="0" eaLnBrk="0" fontAlgn="base" hangingPunct="0">
      <a:lnSpc>
        <a:spcPct val="86000"/>
      </a:lnSpc>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Arial Unicode MS" charset="0"/>
      </a:defRPr>
    </a:lvl5pPr>
    <a:lvl6pPr marL="2286000" algn="l" defTabSz="914400" rtl="0" eaLnBrk="1" latinLnBrk="0" hangingPunct="1">
      <a:defRPr sz="2400" kern="1200">
        <a:solidFill>
          <a:schemeClr val="bg1"/>
        </a:solidFill>
        <a:latin typeface="Times New Roman" pitchFamily="16" charset="0"/>
        <a:ea typeface="+mn-ea"/>
        <a:cs typeface="Arial Unicode MS" charset="0"/>
      </a:defRPr>
    </a:lvl6pPr>
    <a:lvl7pPr marL="2743200" algn="l" defTabSz="914400" rtl="0" eaLnBrk="1" latinLnBrk="0" hangingPunct="1">
      <a:defRPr sz="2400" kern="1200">
        <a:solidFill>
          <a:schemeClr val="bg1"/>
        </a:solidFill>
        <a:latin typeface="Times New Roman" pitchFamily="16" charset="0"/>
        <a:ea typeface="+mn-ea"/>
        <a:cs typeface="Arial Unicode MS" charset="0"/>
      </a:defRPr>
    </a:lvl7pPr>
    <a:lvl8pPr marL="3200400" algn="l" defTabSz="914400" rtl="0" eaLnBrk="1" latinLnBrk="0" hangingPunct="1">
      <a:defRPr sz="2400" kern="1200">
        <a:solidFill>
          <a:schemeClr val="bg1"/>
        </a:solidFill>
        <a:latin typeface="Times New Roman" pitchFamily="16" charset="0"/>
        <a:ea typeface="+mn-ea"/>
        <a:cs typeface="Arial Unicode MS" charset="0"/>
      </a:defRPr>
    </a:lvl8pPr>
    <a:lvl9pPr marL="3657600" algn="l" defTabSz="914400" rtl="0" eaLnBrk="1" latinLnBrk="0" hangingPunct="1">
      <a:defRPr sz="2400" kern="1200">
        <a:solidFill>
          <a:schemeClr val="bg1"/>
        </a:solidFill>
        <a:latin typeface="Times New Roman" pitchFamily="16" charset="0"/>
        <a:ea typeface="+mn-ea"/>
        <a:cs typeface="Arial Unicode M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67" autoAdjust="0"/>
  </p:normalViewPr>
  <p:slideViewPr>
    <p:cSldViewPr>
      <p:cViewPr varScale="1">
        <p:scale>
          <a:sx n="84" d="100"/>
          <a:sy n="84" d="100"/>
        </p:scale>
        <p:origin x="1426" y="77"/>
      </p:cViewPr>
      <p:guideLst>
        <p:guide orient="horz" pos="2160"/>
        <p:guide pos="2880"/>
      </p:guideLst>
    </p:cSldViewPr>
  </p:slideViewPr>
  <p:outlineViewPr>
    <p:cViewPr varScale="1">
      <p:scale>
        <a:sx n="170" d="200"/>
        <a:sy n="170" d="200"/>
      </p:scale>
      <p:origin x="0" y="-32054"/>
    </p:cViewPr>
  </p:outlineViewPr>
  <p:notesTextViewPr>
    <p:cViewPr>
      <p:scale>
        <a:sx n="1" d="1"/>
        <a:sy n="1" d="1"/>
      </p:scale>
      <p:origin x="0" y="0"/>
    </p:cViewPr>
  </p:notesTextViewPr>
  <p:sorterViewPr>
    <p:cViewPr varScale="1">
      <p:scale>
        <a:sx n="100" d="100"/>
        <a:sy n="100" d="100"/>
      </p:scale>
      <p:origin x="0" y="2568"/>
    </p:cViewPr>
  </p:sorterViewPr>
  <p:notesViewPr>
    <p:cSldViewPr>
      <p:cViewPr varScale="1">
        <p:scale>
          <a:sx n="67" d="100"/>
          <a:sy n="67" d="100"/>
        </p:scale>
        <p:origin x="3120" y="6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p>
        </p:txBody>
      </p:sp>
      <p:sp>
        <p:nvSpPr>
          <p:cNvPr id="3074" name="Rectangle 2"/>
          <p:cNvSpPr>
            <a:spLocks noGrp="1" noRot="1" noChangeAspect="1" noChangeArrowheads="1"/>
          </p:cNvSpPr>
          <p:nvPr>
            <p:ph type="sldImg"/>
          </p:nvPr>
        </p:nvSpPr>
        <p:spPr bwMode="auto">
          <a:xfrm>
            <a:off x="1209675" y="695325"/>
            <a:ext cx="4433888" cy="3427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5" name="Rectangle 3"/>
          <p:cNvSpPr>
            <a:spLocks noGrp="1" noChangeArrowheads="1"/>
          </p:cNvSpPr>
          <p:nvPr>
            <p:ph type="body"/>
          </p:nvPr>
        </p:nvSpPr>
        <p:spPr bwMode="auto">
          <a:xfrm>
            <a:off x="685800" y="4343400"/>
            <a:ext cx="5483225"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smtClean="0"/>
          </a:p>
        </p:txBody>
      </p:sp>
      <p:sp>
        <p:nvSpPr>
          <p:cNvPr id="3076" name="Rectangle 4"/>
          <p:cNvSpPr>
            <a:spLocks noGrp="1" noChangeArrowheads="1"/>
          </p:cNvSpPr>
          <p:nvPr>
            <p:ph type="hdr"/>
          </p:nvPr>
        </p:nvSpPr>
        <p:spPr bwMode="auto">
          <a:xfrm>
            <a:off x="0" y="0"/>
            <a:ext cx="297338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endParaRPr lang="en-GB" altLang="en-US"/>
          </a:p>
        </p:txBody>
      </p:sp>
      <p:sp>
        <p:nvSpPr>
          <p:cNvPr id="3077" name="Rectangle 5"/>
          <p:cNvSpPr>
            <a:spLocks noGrp="1" noChangeArrowheads="1"/>
          </p:cNvSpPr>
          <p:nvPr>
            <p:ph type="dt"/>
          </p:nvPr>
        </p:nvSpPr>
        <p:spPr bwMode="auto">
          <a:xfrm>
            <a:off x="3881438" y="0"/>
            <a:ext cx="2973387"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endParaRPr lang="en-GB" altLang="en-US"/>
          </a:p>
        </p:txBody>
      </p:sp>
      <p:sp>
        <p:nvSpPr>
          <p:cNvPr id="3078" name="Rectangle 6"/>
          <p:cNvSpPr>
            <a:spLocks noGrp="1" noChangeArrowheads="1"/>
          </p:cNvSpPr>
          <p:nvPr>
            <p:ph type="ftr"/>
          </p:nvPr>
        </p:nvSpPr>
        <p:spPr bwMode="auto">
          <a:xfrm>
            <a:off x="0" y="8686800"/>
            <a:ext cx="297338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endParaRPr lang="en-GB" altLang="en-US"/>
          </a:p>
        </p:txBody>
      </p:sp>
      <p:sp>
        <p:nvSpPr>
          <p:cNvPr id="3079" name="Rectangle 7"/>
          <p:cNvSpPr>
            <a:spLocks noGrp="1" noChangeArrowheads="1"/>
          </p:cNvSpPr>
          <p:nvPr>
            <p:ph type="sldNum"/>
          </p:nvPr>
        </p:nvSpPr>
        <p:spPr bwMode="auto">
          <a:xfrm>
            <a:off x="3881438" y="8686800"/>
            <a:ext cx="2973387"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fld id="{F99E0143-3315-494F-87BB-0FCEAF80D4B0}" type="slidenum">
              <a:rPr lang="en-GB" altLang="en-US"/>
              <a:pPr/>
              <a:t>‹#›</a:t>
            </a:fld>
            <a:endParaRPr lang="en-GB" altLang="en-US"/>
          </a:p>
        </p:txBody>
      </p:sp>
    </p:spTree>
    <p:extLst>
      <p:ext uri="{BB962C8B-B14F-4D97-AF65-F5344CB8AC3E}">
        <p14:creationId xmlns:p14="http://schemas.microsoft.com/office/powerpoint/2010/main" val="3597054910"/>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1143000" y="695325"/>
            <a:ext cx="4567238"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ea typeface="ＭＳ Ｐゴシック" panose="020B0600070205080204" pitchFamily="34" charset="-128"/>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EA0950E-89AE-43CA-8A30-11964AB4DAD6}" type="slidenum">
              <a:rPr lang="en-US" altLang="en-US" smtClean="0">
                <a:solidFill>
                  <a:prstClr val="black"/>
                </a:solidFill>
              </a:rPr>
              <a:pPr>
                <a:spcBef>
                  <a:spcPct val="0"/>
                </a:spcBef>
              </a:pPr>
              <a:t>1</a:t>
            </a:fld>
            <a:endParaRPr lang="en-US" altLang="en-US" smtClean="0">
              <a:solidFill>
                <a:prstClr val="black"/>
              </a:solidFill>
            </a:endParaRPr>
          </a:p>
        </p:txBody>
      </p:sp>
    </p:spTree>
    <p:extLst>
      <p:ext uri="{BB962C8B-B14F-4D97-AF65-F5344CB8AC3E}">
        <p14:creationId xmlns:p14="http://schemas.microsoft.com/office/powerpoint/2010/main" val="563306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4EAFB3A-D94C-42B7-9092-19ECBCEA8A10}" type="slidenum">
              <a:rPr lang="en-GB" altLang="en-US"/>
              <a:pPr/>
              <a:t>10</a:t>
            </a:fld>
            <a:endParaRPr lang="en-GB" altLang="en-US"/>
          </a:p>
        </p:txBody>
      </p:sp>
      <p:sp>
        <p:nvSpPr>
          <p:cNvPr id="98305" name="Rectangle 1"/>
          <p:cNvSpPr txBox="1">
            <a:spLocks noGrp="1" noRot="1" noChangeAspect="1" noChangeArrowheads="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p:cNvSpPr txBox="1">
            <a:spLocks noGrp="1" noChangeArrowheads="1"/>
          </p:cNvSpPr>
          <p:nvPr>
            <p:ph type="body" idx="1"/>
          </p:nvPr>
        </p:nvSpPr>
        <p:spPr bwMode="auto">
          <a:xfrm>
            <a:off x="914400" y="4343400"/>
            <a:ext cx="5029200" cy="41163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67926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B821DC86-5EC4-40AD-A264-26E681A43533}" type="slidenum">
              <a:rPr lang="en-GB" altLang="en-US">
                <a:solidFill>
                  <a:prstClr val="white"/>
                </a:solidFill>
              </a:rPr>
              <a:pPr/>
              <a:t>11</a:t>
            </a:fld>
            <a:endParaRPr lang="en-GB" altLang="en-US">
              <a:solidFill>
                <a:prstClr val="white"/>
              </a:solidFill>
            </a:endParaRPr>
          </a:p>
        </p:txBody>
      </p:sp>
      <p:sp>
        <p:nvSpPr>
          <p:cNvPr id="79873" name="Rectangle 1"/>
          <p:cNvSpPr txBox="1">
            <a:spLocks noGrp="1" noRot="1" noChangeAspect="1" noChangeArrowheads="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914400" y="4343400"/>
            <a:ext cx="5029200" cy="41163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3156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9pPr>
          </a:lstStyle>
          <a:p>
            <a:pPr>
              <a:spcBef>
                <a:spcPct val="0"/>
              </a:spcBef>
              <a:buClrTx/>
              <a:buFontTx/>
              <a:buNone/>
            </a:pPr>
            <a:fld id="{AC037ECC-774D-47CB-8461-611C1E373ECA}" type="slidenum">
              <a:rPr lang="en-US" altLang="en-US">
                <a:latin typeface="Calibri" pitchFamily="32" charset="0"/>
              </a:rPr>
              <a:pPr>
                <a:spcBef>
                  <a:spcPct val="0"/>
                </a:spcBef>
                <a:buClrTx/>
                <a:buFontTx/>
                <a:buNone/>
              </a:pPr>
              <a:t>12</a:t>
            </a:fld>
            <a:endParaRPr lang="en-US" altLang="en-US">
              <a:latin typeface="Calibri" pitchFamily="32" charset="0"/>
            </a:endParaRPr>
          </a:p>
        </p:txBody>
      </p:sp>
      <p:sp>
        <p:nvSpPr>
          <p:cNvPr id="72707" name="Text Box 1"/>
          <p:cNvSpPr txBox="1">
            <a:spLocks noChangeArrowheads="1"/>
          </p:cNvSpPr>
          <p:nvPr/>
        </p:nvSpPr>
        <p:spPr bwMode="auto">
          <a:xfrm>
            <a:off x="3884350" y="8686216"/>
            <a:ext cx="2970386" cy="457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algn="r" eaLnBrk="1" hangingPunct="1">
              <a:lnSpc>
                <a:spcPct val="100000"/>
              </a:lnSpc>
              <a:spcBef>
                <a:spcPct val="0"/>
              </a:spcBef>
              <a:buClrTx/>
              <a:buFontTx/>
              <a:buNone/>
            </a:pPr>
            <a:fld id="{915ECEFF-8C2C-4845-885D-4637FE4218DE}" type="slidenum">
              <a:rPr lang="en-US" altLang="en-US" smtClean="0">
                <a:latin typeface="Arial" charset="0"/>
                <a:ea typeface="ＭＳ Ｐゴシック" pitchFamily="32" charset="-128"/>
                <a:cs typeface="Arial Unicode MS" pitchFamily="32" charset="0"/>
              </a:rPr>
              <a:pPr algn="r" eaLnBrk="1" hangingPunct="1">
                <a:lnSpc>
                  <a:spcPct val="100000"/>
                </a:lnSpc>
                <a:spcBef>
                  <a:spcPct val="0"/>
                </a:spcBef>
                <a:buClrTx/>
                <a:buFontTx/>
                <a:buNone/>
              </a:pPr>
              <a:t>12</a:t>
            </a:fld>
            <a:endParaRPr lang="en-US" altLang="en-US" smtClean="0">
              <a:latin typeface="Arial" charset="0"/>
              <a:ea typeface="ＭＳ Ｐゴシック" pitchFamily="32" charset="-128"/>
              <a:cs typeface="Arial Unicode MS" pitchFamily="32" charset="0"/>
            </a:endParaRPr>
          </a:p>
        </p:txBody>
      </p:sp>
      <p:sp>
        <p:nvSpPr>
          <p:cNvPr id="72708" name="Text Box 2"/>
          <p:cNvSpPr txBox="1">
            <a:spLocks noChangeArrowheads="1"/>
          </p:cNvSpPr>
          <p:nvPr/>
        </p:nvSpPr>
        <p:spPr bwMode="auto">
          <a:xfrm>
            <a:off x="3993700" y="8001732"/>
            <a:ext cx="3051990" cy="418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algn="r" eaLnBrk="1" hangingPunct="1">
              <a:lnSpc>
                <a:spcPct val="100000"/>
              </a:lnSpc>
              <a:spcBef>
                <a:spcPct val="0"/>
              </a:spcBef>
              <a:buClrTx/>
              <a:buFontTx/>
              <a:buNone/>
            </a:pPr>
            <a:fld id="{8EC5CDAB-9552-454C-BEB6-D1E639E05C12}" type="slidenum">
              <a:rPr lang="en-US" altLang="en-US" smtClean="0">
                <a:latin typeface="Arial" charset="0"/>
                <a:ea typeface="ＭＳ Ｐゴシック" pitchFamily="32" charset="-128"/>
                <a:cs typeface="Arial Unicode MS" pitchFamily="32" charset="0"/>
              </a:rPr>
              <a:pPr algn="r" eaLnBrk="1" hangingPunct="1">
                <a:lnSpc>
                  <a:spcPct val="100000"/>
                </a:lnSpc>
                <a:spcBef>
                  <a:spcPct val="0"/>
                </a:spcBef>
                <a:buClrTx/>
                <a:buFontTx/>
                <a:buNone/>
              </a:pPr>
              <a:t>12</a:t>
            </a:fld>
            <a:endParaRPr lang="en-US" altLang="en-US" smtClean="0">
              <a:latin typeface="Arial" charset="0"/>
              <a:ea typeface="ＭＳ Ｐゴシック" pitchFamily="32" charset="-128"/>
              <a:cs typeface="Arial Unicode MS" pitchFamily="32" charset="0"/>
            </a:endParaRPr>
          </a:p>
        </p:txBody>
      </p:sp>
      <p:sp>
        <p:nvSpPr>
          <p:cNvPr id="72709" name="Rectangle 3"/>
          <p:cNvSpPr>
            <a:spLocks noGrp="1" noRot="1" noChangeAspect="1" noChangeArrowheads="1" noTextEdit="1"/>
          </p:cNvSpPr>
          <p:nvPr>
            <p:ph type="sldImg"/>
          </p:nvPr>
        </p:nvSpPr>
        <p:spPr>
          <a:xfrm>
            <a:off x="1419225" y="631825"/>
            <a:ext cx="4211638" cy="31591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10" name="Text Box 4"/>
          <p:cNvSpPr txBox="1">
            <a:spLocks noChangeArrowheads="1"/>
          </p:cNvSpPr>
          <p:nvPr/>
        </p:nvSpPr>
        <p:spPr bwMode="auto">
          <a:xfrm>
            <a:off x="705059" y="4001597"/>
            <a:ext cx="5638837" cy="3790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100000"/>
              </a:lnSpc>
            </a:pPr>
            <a:endParaRPr lang="en-CA" altLang="en-US" sz="1800" smtClean="0">
              <a:solidFill>
                <a:prstClr val="white"/>
              </a:solidFill>
              <a:latin typeface="Arial" charset="0"/>
              <a:ea typeface="ＭＳ Ｐゴシック" pitchFamily="32" charset="-128"/>
            </a:endParaRPr>
          </a:p>
        </p:txBody>
      </p:sp>
    </p:spTree>
    <p:extLst>
      <p:ext uri="{BB962C8B-B14F-4D97-AF65-F5344CB8AC3E}">
        <p14:creationId xmlns:p14="http://schemas.microsoft.com/office/powerpoint/2010/main" val="264390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9pPr>
          </a:lstStyle>
          <a:p>
            <a:pPr>
              <a:spcBef>
                <a:spcPct val="0"/>
              </a:spcBef>
              <a:buClrTx/>
              <a:buFontTx/>
              <a:buNone/>
            </a:pPr>
            <a:fld id="{069B4DD4-C654-4436-A019-74AB3C32C523}" type="slidenum">
              <a:rPr lang="en-US" altLang="en-US">
                <a:latin typeface="Calibri" pitchFamily="32" charset="0"/>
              </a:rPr>
              <a:pPr>
                <a:spcBef>
                  <a:spcPct val="0"/>
                </a:spcBef>
                <a:buClrTx/>
                <a:buFontTx/>
                <a:buNone/>
              </a:pPr>
              <a:t>13</a:t>
            </a:fld>
            <a:endParaRPr lang="en-US" altLang="en-US">
              <a:latin typeface="Calibri" pitchFamily="32" charset="0"/>
            </a:endParaRPr>
          </a:p>
        </p:txBody>
      </p:sp>
      <p:sp>
        <p:nvSpPr>
          <p:cNvPr id="70659" name="Rectangle 1"/>
          <p:cNvSpPr>
            <a:spLocks noGrp="1" noRot="1" noChangeAspect="1" noChangeArrowheads="1" noTextEdit="1"/>
          </p:cNvSpPr>
          <p:nvPr>
            <p:ph type="sldImg"/>
          </p:nvPr>
        </p:nvSpPr>
        <p:spPr>
          <a:xfrm>
            <a:off x="1141413" y="685800"/>
            <a:ext cx="4573587" cy="343058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60" name="Text Box 2"/>
          <p:cNvSpPr txBox="1">
            <a:spLocks noChangeArrowheads="1"/>
          </p:cNvSpPr>
          <p:nvPr/>
        </p:nvSpPr>
        <p:spPr bwMode="auto">
          <a:xfrm>
            <a:off x="685474" y="4343839"/>
            <a:ext cx="5485421" cy="41156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100000"/>
              </a:lnSpc>
            </a:pPr>
            <a:endParaRPr lang="en-CA" altLang="en-US" sz="1800" smtClean="0">
              <a:solidFill>
                <a:prstClr val="white"/>
              </a:solidFill>
              <a:latin typeface="Arial" charset="0"/>
              <a:ea typeface="ＭＳ Ｐゴシック" pitchFamily="32" charset="-128"/>
            </a:endParaRPr>
          </a:p>
        </p:txBody>
      </p:sp>
      <p:sp>
        <p:nvSpPr>
          <p:cNvPr id="70661" name="Text Box 3"/>
          <p:cNvSpPr txBox="1">
            <a:spLocks noChangeArrowheads="1"/>
          </p:cNvSpPr>
          <p:nvPr/>
        </p:nvSpPr>
        <p:spPr bwMode="auto">
          <a:xfrm>
            <a:off x="3884350" y="8686216"/>
            <a:ext cx="2970386" cy="457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algn="r" eaLnBrk="1" hangingPunct="1">
              <a:lnSpc>
                <a:spcPct val="100000"/>
              </a:lnSpc>
              <a:spcBef>
                <a:spcPct val="0"/>
              </a:spcBef>
              <a:buClrTx/>
              <a:buFontTx/>
              <a:buNone/>
            </a:pPr>
            <a:fld id="{CCC78EE7-6056-4962-B433-ECC687FD07CA}" type="slidenum">
              <a:rPr lang="en-US" altLang="en-US" smtClean="0">
                <a:latin typeface="Calibri" pitchFamily="32" charset="0"/>
                <a:ea typeface="ＭＳ Ｐゴシック" pitchFamily="32" charset="-128"/>
              </a:rPr>
              <a:pPr algn="r" eaLnBrk="1" hangingPunct="1">
                <a:lnSpc>
                  <a:spcPct val="100000"/>
                </a:lnSpc>
                <a:spcBef>
                  <a:spcPct val="0"/>
                </a:spcBef>
                <a:buClrTx/>
                <a:buFontTx/>
                <a:buNone/>
              </a:pPr>
              <a:t>13</a:t>
            </a:fld>
            <a:endParaRPr lang="en-US" altLang="en-US" smtClean="0">
              <a:latin typeface="Calibri" pitchFamily="32" charset="0"/>
              <a:ea typeface="ＭＳ Ｐゴシック" pitchFamily="32" charset="-128"/>
            </a:endParaRPr>
          </a:p>
        </p:txBody>
      </p:sp>
    </p:spTree>
    <p:extLst>
      <p:ext uri="{BB962C8B-B14F-4D97-AF65-F5344CB8AC3E}">
        <p14:creationId xmlns:p14="http://schemas.microsoft.com/office/powerpoint/2010/main" val="4136455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9pPr>
          </a:lstStyle>
          <a:p>
            <a:pPr>
              <a:spcBef>
                <a:spcPct val="0"/>
              </a:spcBef>
              <a:buClrTx/>
              <a:buFontTx/>
              <a:buNone/>
            </a:pPr>
            <a:fld id="{E9B634A2-0A15-4282-A7E6-92A323813A7F}" type="slidenum">
              <a:rPr lang="en-US" altLang="en-US">
                <a:latin typeface="Calibri" pitchFamily="32" charset="0"/>
              </a:rPr>
              <a:pPr>
                <a:spcBef>
                  <a:spcPct val="0"/>
                </a:spcBef>
                <a:buClrTx/>
                <a:buFontTx/>
                <a:buNone/>
              </a:pPr>
              <a:t>14</a:t>
            </a:fld>
            <a:endParaRPr lang="en-US" altLang="en-US">
              <a:latin typeface="Calibri" pitchFamily="32" charset="0"/>
            </a:endParaRPr>
          </a:p>
        </p:txBody>
      </p:sp>
      <p:sp>
        <p:nvSpPr>
          <p:cNvPr id="64515" name="Text Box 1"/>
          <p:cNvSpPr txBox="1">
            <a:spLocks noChangeArrowheads="1"/>
          </p:cNvSpPr>
          <p:nvPr/>
        </p:nvSpPr>
        <p:spPr bwMode="auto">
          <a:xfrm>
            <a:off x="3884350" y="8686216"/>
            <a:ext cx="2970386" cy="457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algn="r" eaLnBrk="1" hangingPunct="1">
              <a:lnSpc>
                <a:spcPct val="100000"/>
              </a:lnSpc>
              <a:spcBef>
                <a:spcPct val="0"/>
              </a:spcBef>
              <a:buClrTx/>
              <a:buFontTx/>
              <a:buNone/>
            </a:pPr>
            <a:fld id="{A4A836A0-1F12-4D88-8C8C-C997B3AF6CFC}" type="slidenum">
              <a:rPr lang="en-US" altLang="en-US" smtClean="0">
                <a:latin typeface="Calibri" pitchFamily="32" charset="0"/>
                <a:ea typeface="ＭＳ Ｐゴシック" pitchFamily="32" charset="-128"/>
              </a:rPr>
              <a:pPr algn="r" eaLnBrk="1" hangingPunct="1">
                <a:lnSpc>
                  <a:spcPct val="100000"/>
                </a:lnSpc>
                <a:spcBef>
                  <a:spcPct val="0"/>
                </a:spcBef>
                <a:buClrTx/>
                <a:buFontTx/>
                <a:buNone/>
              </a:pPr>
              <a:t>14</a:t>
            </a:fld>
            <a:endParaRPr lang="en-US" altLang="en-US" smtClean="0">
              <a:latin typeface="Calibri" pitchFamily="32" charset="0"/>
              <a:ea typeface="ＭＳ Ｐゴシック" pitchFamily="32" charset="-128"/>
            </a:endParaRPr>
          </a:p>
        </p:txBody>
      </p:sp>
      <p:sp>
        <p:nvSpPr>
          <p:cNvPr id="64516" name="Rectangle 2"/>
          <p:cNvSpPr>
            <a:spLocks noGrp="1" noRot="1" noChangeAspect="1" noChangeArrowheads="1" noTextEdit="1"/>
          </p:cNvSpPr>
          <p:nvPr>
            <p:ph type="sldImg"/>
          </p:nvPr>
        </p:nvSpPr>
        <p:spPr>
          <a:xfrm>
            <a:off x="1677988" y="703263"/>
            <a:ext cx="4633912" cy="347503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7" name="Text Box 3"/>
          <p:cNvSpPr txBox="1">
            <a:spLocks noChangeArrowheads="1"/>
          </p:cNvSpPr>
          <p:nvPr/>
        </p:nvSpPr>
        <p:spPr bwMode="auto">
          <a:xfrm>
            <a:off x="799719" y="4400880"/>
            <a:ext cx="6392858" cy="41697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100000"/>
              </a:lnSpc>
            </a:pPr>
            <a:endParaRPr lang="en-CA" altLang="en-US" sz="1800" smtClean="0">
              <a:solidFill>
                <a:prstClr val="white"/>
              </a:solidFill>
              <a:latin typeface="Arial" charset="0"/>
              <a:ea typeface="ＭＳ Ｐゴシック" pitchFamily="32" charset="-128"/>
            </a:endParaRPr>
          </a:p>
        </p:txBody>
      </p:sp>
    </p:spTree>
    <p:extLst>
      <p:ext uri="{BB962C8B-B14F-4D97-AF65-F5344CB8AC3E}">
        <p14:creationId xmlns:p14="http://schemas.microsoft.com/office/powerpoint/2010/main" val="832176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9pPr>
          </a:lstStyle>
          <a:p>
            <a:pPr>
              <a:spcBef>
                <a:spcPct val="0"/>
              </a:spcBef>
              <a:buClrTx/>
              <a:buFontTx/>
              <a:buNone/>
            </a:pPr>
            <a:fld id="{AC037ECC-774D-47CB-8461-611C1E373ECA}" type="slidenum">
              <a:rPr lang="en-US" altLang="en-US">
                <a:latin typeface="Calibri" pitchFamily="32" charset="0"/>
              </a:rPr>
              <a:pPr>
                <a:spcBef>
                  <a:spcPct val="0"/>
                </a:spcBef>
                <a:buClrTx/>
                <a:buFontTx/>
                <a:buNone/>
              </a:pPr>
              <a:t>15</a:t>
            </a:fld>
            <a:endParaRPr lang="en-US" altLang="en-US">
              <a:latin typeface="Calibri" pitchFamily="32" charset="0"/>
            </a:endParaRPr>
          </a:p>
        </p:txBody>
      </p:sp>
      <p:sp>
        <p:nvSpPr>
          <p:cNvPr id="72707" name="Text Box 1"/>
          <p:cNvSpPr txBox="1">
            <a:spLocks noChangeArrowheads="1"/>
          </p:cNvSpPr>
          <p:nvPr/>
        </p:nvSpPr>
        <p:spPr bwMode="auto">
          <a:xfrm>
            <a:off x="3884350" y="8686216"/>
            <a:ext cx="2970386" cy="457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algn="r" eaLnBrk="1" hangingPunct="1">
              <a:lnSpc>
                <a:spcPct val="100000"/>
              </a:lnSpc>
              <a:spcBef>
                <a:spcPct val="0"/>
              </a:spcBef>
              <a:buClrTx/>
              <a:buFontTx/>
              <a:buNone/>
            </a:pPr>
            <a:fld id="{915ECEFF-8C2C-4845-885D-4637FE4218DE}" type="slidenum">
              <a:rPr lang="en-US" altLang="en-US" smtClean="0">
                <a:latin typeface="Arial" charset="0"/>
                <a:ea typeface="ＭＳ Ｐゴシック" pitchFamily="32" charset="-128"/>
                <a:cs typeface="Arial Unicode MS" pitchFamily="32" charset="0"/>
              </a:rPr>
              <a:pPr algn="r" eaLnBrk="1" hangingPunct="1">
                <a:lnSpc>
                  <a:spcPct val="100000"/>
                </a:lnSpc>
                <a:spcBef>
                  <a:spcPct val="0"/>
                </a:spcBef>
                <a:buClrTx/>
                <a:buFontTx/>
                <a:buNone/>
              </a:pPr>
              <a:t>15</a:t>
            </a:fld>
            <a:endParaRPr lang="en-US" altLang="en-US" smtClean="0">
              <a:latin typeface="Arial" charset="0"/>
              <a:ea typeface="ＭＳ Ｐゴシック" pitchFamily="32" charset="-128"/>
              <a:cs typeface="Arial Unicode MS" pitchFamily="32" charset="0"/>
            </a:endParaRPr>
          </a:p>
        </p:txBody>
      </p:sp>
      <p:sp>
        <p:nvSpPr>
          <p:cNvPr id="72708" name="Text Box 2"/>
          <p:cNvSpPr txBox="1">
            <a:spLocks noChangeArrowheads="1"/>
          </p:cNvSpPr>
          <p:nvPr/>
        </p:nvSpPr>
        <p:spPr bwMode="auto">
          <a:xfrm>
            <a:off x="3993700" y="8001732"/>
            <a:ext cx="3051990" cy="418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algn="r" eaLnBrk="1" hangingPunct="1">
              <a:lnSpc>
                <a:spcPct val="100000"/>
              </a:lnSpc>
              <a:spcBef>
                <a:spcPct val="0"/>
              </a:spcBef>
              <a:buClrTx/>
              <a:buFontTx/>
              <a:buNone/>
            </a:pPr>
            <a:fld id="{8EC5CDAB-9552-454C-BEB6-D1E639E05C12}" type="slidenum">
              <a:rPr lang="en-US" altLang="en-US" smtClean="0">
                <a:latin typeface="Arial" charset="0"/>
                <a:ea typeface="ＭＳ Ｐゴシック" pitchFamily="32" charset="-128"/>
                <a:cs typeface="Arial Unicode MS" pitchFamily="32" charset="0"/>
              </a:rPr>
              <a:pPr algn="r" eaLnBrk="1" hangingPunct="1">
                <a:lnSpc>
                  <a:spcPct val="100000"/>
                </a:lnSpc>
                <a:spcBef>
                  <a:spcPct val="0"/>
                </a:spcBef>
                <a:buClrTx/>
                <a:buFontTx/>
                <a:buNone/>
              </a:pPr>
              <a:t>15</a:t>
            </a:fld>
            <a:endParaRPr lang="en-US" altLang="en-US" smtClean="0">
              <a:latin typeface="Arial" charset="0"/>
              <a:ea typeface="ＭＳ Ｐゴシック" pitchFamily="32" charset="-128"/>
              <a:cs typeface="Arial Unicode MS" pitchFamily="32" charset="0"/>
            </a:endParaRPr>
          </a:p>
        </p:txBody>
      </p:sp>
      <p:sp>
        <p:nvSpPr>
          <p:cNvPr id="72709" name="Rectangle 3"/>
          <p:cNvSpPr>
            <a:spLocks noGrp="1" noRot="1" noChangeAspect="1" noChangeArrowheads="1" noTextEdit="1"/>
          </p:cNvSpPr>
          <p:nvPr>
            <p:ph type="sldImg"/>
          </p:nvPr>
        </p:nvSpPr>
        <p:spPr>
          <a:xfrm>
            <a:off x="1419225" y="631825"/>
            <a:ext cx="4211638" cy="31591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10" name="Text Box 4"/>
          <p:cNvSpPr txBox="1">
            <a:spLocks noChangeArrowheads="1"/>
          </p:cNvSpPr>
          <p:nvPr/>
        </p:nvSpPr>
        <p:spPr bwMode="auto">
          <a:xfrm>
            <a:off x="705059" y="4001597"/>
            <a:ext cx="5638837" cy="3790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100000"/>
              </a:lnSpc>
            </a:pPr>
            <a:endParaRPr lang="en-CA" altLang="en-US" sz="1800" smtClean="0">
              <a:solidFill>
                <a:prstClr val="white"/>
              </a:solidFill>
              <a:latin typeface="Arial" charset="0"/>
              <a:ea typeface="ＭＳ Ｐゴシック" pitchFamily="32" charset="-128"/>
            </a:endParaRPr>
          </a:p>
        </p:txBody>
      </p:sp>
    </p:spTree>
    <p:extLst>
      <p:ext uri="{BB962C8B-B14F-4D97-AF65-F5344CB8AC3E}">
        <p14:creationId xmlns:p14="http://schemas.microsoft.com/office/powerpoint/2010/main" val="1432231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9pPr>
          </a:lstStyle>
          <a:p>
            <a:pPr>
              <a:spcBef>
                <a:spcPct val="0"/>
              </a:spcBef>
              <a:buClrTx/>
              <a:buFontTx/>
              <a:buNone/>
            </a:pPr>
            <a:fld id="{6D6F31F9-D6DA-4776-9727-6756CCF2CBEC}" type="slidenum">
              <a:rPr lang="en-US" altLang="en-US">
                <a:latin typeface="Calibri" pitchFamily="32" charset="0"/>
              </a:rPr>
              <a:pPr>
                <a:spcBef>
                  <a:spcPct val="0"/>
                </a:spcBef>
                <a:buClrTx/>
                <a:buFontTx/>
                <a:buNone/>
              </a:pPr>
              <a:t>16</a:t>
            </a:fld>
            <a:endParaRPr lang="en-US" altLang="en-US">
              <a:latin typeface="Calibri" pitchFamily="32" charset="0"/>
            </a:endParaRPr>
          </a:p>
        </p:txBody>
      </p:sp>
      <p:sp>
        <p:nvSpPr>
          <p:cNvPr id="71683" name="Rectangle 1"/>
          <p:cNvSpPr>
            <a:spLocks noGrp="1" noRot="1" noChangeAspect="1" noChangeArrowheads="1" noTextEdit="1"/>
          </p:cNvSpPr>
          <p:nvPr>
            <p:ph type="sldImg"/>
          </p:nvPr>
        </p:nvSpPr>
        <p:spPr>
          <a:xfrm>
            <a:off x="1141413" y="685800"/>
            <a:ext cx="4573587" cy="343058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Text Box 2"/>
          <p:cNvSpPr txBox="1">
            <a:spLocks noChangeArrowheads="1"/>
          </p:cNvSpPr>
          <p:nvPr/>
        </p:nvSpPr>
        <p:spPr bwMode="auto">
          <a:xfrm>
            <a:off x="685474" y="4343839"/>
            <a:ext cx="5485421" cy="41156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100000"/>
              </a:lnSpc>
            </a:pPr>
            <a:endParaRPr lang="en-CA" altLang="en-US" sz="1800" smtClean="0">
              <a:solidFill>
                <a:prstClr val="white"/>
              </a:solidFill>
              <a:latin typeface="Arial" charset="0"/>
              <a:ea typeface="ＭＳ Ｐゴシック" pitchFamily="32" charset="-128"/>
            </a:endParaRPr>
          </a:p>
        </p:txBody>
      </p:sp>
      <p:sp>
        <p:nvSpPr>
          <p:cNvPr id="71685" name="Text Box 3"/>
          <p:cNvSpPr txBox="1">
            <a:spLocks noChangeArrowheads="1"/>
          </p:cNvSpPr>
          <p:nvPr/>
        </p:nvSpPr>
        <p:spPr bwMode="auto">
          <a:xfrm>
            <a:off x="3884350" y="8686216"/>
            <a:ext cx="2970386" cy="457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algn="r" eaLnBrk="1" hangingPunct="1">
              <a:lnSpc>
                <a:spcPct val="100000"/>
              </a:lnSpc>
              <a:spcBef>
                <a:spcPct val="0"/>
              </a:spcBef>
              <a:buClrTx/>
              <a:buFontTx/>
              <a:buNone/>
            </a:pPr>
            <a:fld id="{D6A6BE37-0540-44D3-BD31-41CDA28488A7}" type="slidenum">
              <a:rPr lang="en-US" altLang="en-US" smtClean="0">
                <a:latin typeface="Calibri" pitchFamily="32" charset="0"/>
                <a:ea typeface="ＭＳ Ｐゴシック" pitchFamily="32" charset="-128"/>
              </a:rPr>
              <a:pPr algn="r" eaLnBrk="1" hangingPunct="1">
                <a:lnSpc>
                  <a:spcPct val="100000"/>
                </a:lnSpc>
                <a:spcBef>
                  <a:spcPct val="0"/>
                </a:spcBef>
                <a:buClrTx/>
                <a:buFontTx/>
                <a:buNone/>
              </a:pPr>
              <a:t>16</a:t>
            </a:fld>
            <a:endParaRPr lang="en-US" altLang="en-US" smtClean="0">
              <a:latin typeface="Calibri" pitchFamily="32" charset="0"/>
              <a:ea typeface="ＭＳ Ｐゴシック" pitchFamily="32" charset="-128"/>
            </a:endParaRPr>
          </a:p>
        </p:txBody>
      </p:sp>
    </p:spTree>
    <p:extLst>
      <p:ext uri="{BB962C8B-B14F-4D97-AF65-F5344CB8AC3E}">
        <p14:creationId xmlns:p14="http://schemas.microsoft.com/office/powerpoint/2010/main" val="2063025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143000" y="695325"/>
            <a:ext cx="4567238"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ea typeface="ＭＳ Ｐゴシック" pitchFamily="34" charset="-128"/>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42950" indent="-285750">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1B66F131-1914-47D0-AE4E-E8807B41D06B}" type="slidenum">
              <a:rPr lang="en-US" altLang="en-US"/>
              <a:pPr>
                <a:spcBef>
                  <a:spcPct val="0"/>
                </a:spcBef>
              </a:pPr>
              <a:t>18</a:t>
            </a:fld>
            <a:endParaRPr lang="en-US" altLang="en-US"/>
          </a:p>
        </p:txBody>
      </p:sp>
    </p:spTree>
    <p:extLst>
      <p:ext uri="{BB962C8B-B14F-4D97-AF65-F5344CB8AC3E}">
        <p14:creationId xmlns:p14="http://schemas.microsoft.com/office/powerpoint/2010/main" val="1502828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723900" algn="l"/>
                <a:tab pos="1447800" algn="l"/>
                <a:tab pos="21717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723900" algn="l"/>
                <a:tab pos="1447800" algn="l"/>
                <a:tab pos="21717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723900" algn="l"/>
                <a:tab pos="1447800" algn="l"/>
                <a:tab pos="21717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723900" algn="l"/>
                <a:tab pos="1447800" algn="l"/>
                <a:tab pos="21717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723900" algn="l"/>
                <a:tab pos="1447800" algn="l"/>
                <a:tab pos="21717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Lst>
              <a:defRPr sz="1200">
                <a:solidFill>
                  <a:srgbClr val="000000"/>
                </a:solidFill>
                <a:latin typeface="Times New Roman" pitchFamily="16" charset="0"/>
              </a:defRPr>
            </a:lvl9pPr>
          </a:lstStyle>
          <a:p>
            <a:pPr>
              <a:spcBef>
                <a:spcPct val="0"/>
              </a:spcBef>
              <a:buClrTx/>
              <a:buFontTx/>
              <a:buNone/>
            </a:pPr>
            <a:fld id="{FC0F9BF6-CF25-4383-90B4-00D062B99ACB}" type="slidenum">
              <a:rPr lang="en-US" altLang="en-US">
                <a:latin typeface="Calibri" pitchFamily="32" charset="0"/>
              </a:rPr>
              <a:pPr>
                <a:spcBef>
                  <a:spcPct val="0"/>
                </a:spcBef>
                <a:buClrTx/>
                <a:buFontTx/>
                <a:buNone/>
              </a:pPr>
              <a:t>20</a:t>
            </a:fld>
            <a:endParaRPr lang="en-US" altLang="en-US">
              <a:latin typeface="Calibri" pitchFamily="32" charset="0"/>
            </a:endParaRPr>
          </a:p>
        </p:txBody>
      </p:sp>
      <p:sp>
        <p:nvSpPr>
          <p:cNvPr id="50179" name="Rectangle 1"/>
          <p:cNvSpPr>
            <a:spLocks noGrp="1" noRot="1" noChangeAspect="1" noChangeArrowheads="1" noTextEdit="1"/>
          </p:cNvSpPr>
          <p:nvPr>
            <p:ph type="sldImg"/>
          </p:nvPr>
        </p:nvSpPr>
        <p:spPr>
          <a:xfrm>
            <a:off x="1139825" y="684213"/>
            <a:ext cx="4556125" cy="34178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0" name="Rectangle 2"/>
          <p:cNvSpPr>
            <a:spLocks noGrp="1" noChangeArrowheads="1"/>
          </p:cNvSpPr>
          <p:nvPr>
            <p:ph type="body" idx="1"/>
          </p:nvPr>
        </p:nvSpPr>
        <p:spPr>
          <a:xfrm>
            <a:off x="683842" y="4330677"/>
            <a:ext cx="5467468" cy="4102514"/>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6" charset="0"/>
            </a:endParaRPr>
          </a:p>
        </p:txBody>
      </p:sp>
    </p:spTree>
    <p:extLst>
      <p:ext uri="{BB962C8B-B14F-4D97-AF65-F5344CB8AC3E}">
        <p14:creationId xmlns:p14="http://schemas.microsoft.com/office/powerpoint/2010/main" val="1970879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ea typeface="ＭＳ Ｐゴシック" pitchFamily="34" charset="-128"/>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ea typeface="ＭＳ Ｐゴシック" pitchFamily="34" charset="-128"/>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ea typeface="ＭＳ Ｐゴシック" pitchFamily="34" charset="-128"/>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ea typeface="ＭＳ Ｐゴシック" pitchFamily="34" charset="-128"/>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ea typeface="ＭＳ Ｐゴシック" pitchFamily="34" charset="-128"/>
              </a:defRPr>
            </a:lvl9pPr>
          </a:lstStyle>
          <a:p>
            <a:pPr>
              <a:spcBef>
                <a:spcPct val="0"/>
              </a:spcBef>
            </a:pPr>
            <a:fld id="{6D334688-2ABE-45ED-A0DC-BF91528DCDE3}" type="slidenum">
              <a:rPr lang="en-US" altLang="en-US">
                <a:solidFill>
                  <a:srgbClr val="000000"/>
                </a:solidFill>
                <a:latin typeface="Arial" charset="0"/>
                <a:ea typeface="Arial Unicode MS" pitchFamily="34" charset="-128"/>
                <a:cs typeface="Arial Unicode MS" pitchFamily="34" charset="-128"/>
              </a:rPr>
              <a:pPr>
                <a:spcBef>
                  <a:spcPct val="0"/>
                </a:spcBef>
              </a:pPr>
              <a:t>22</a:t>
            </a:fld>
            <a:endParaRPr lang="en-US" altLang="en-US">
              <a:solidFill>
                <a:srgbClr val="000000"/>
              </a:solidFill>
              <a:latin typeface="Arial" charset="0"/>
              <a:ea typeface="Arial Unicode MS" pitchFamily="34" charset="-128"/>
              <a:cs typeface="Arial Unicode MS" pitchFamily="34" charset="-128"/>
            </a:endParaRPr>
          </a:p>
        </p:txBody>
      </p:sp>
      <p:sp>
        <p:nvSpPr>
          <p:cNvPr id="59395" name="Rectangle 1"/>
          <p:cNvSpPr>
            <a:spLocks noGrp="1" noRot="1" noChangeAspect="1" noChangeArrowheads="1" noTextEdit="1"/>
          </p:cNvSpPr>
          <p:nvPr>
            <p:ph type="sldImg"/>
          </p:nvPr>
        </p:nvSpPr>
        <p:spPr bwMode="auto">
          <a:xfrm>
            <a:off x="1419225" y="631825"/>
            <a:ext cx="4213225" cy="3159125"/>
          </a:xfrm>
          <a:solidFill>
            <a:srgbClr val="FFFFFF"/>
          </a:solidFill>
          <a:ln>
            <a:solidFill>
              <a:srgbClr val="000000"/>
            </a:solidFill>
            <a:miter lim="800000"/>
            <a:headEnd/>
            <a:tailEnd/>
          </a:ln>
        </p:spPr>
      </p:sp>
      <p:sp>
        <p:nvSpPr>
          <p:cNvPr id="59396" name="Rectangle 2"/>
          <p:cNvSpPr>
            <a:spLocks noGrp="1" noChangeArrowheads="1"/>
          </p:cNvSpPr>
          <p:nvPr>
            <p:ph type="body" idx="1"/>
          </p:nvPr>
        </p:nvSpPr>
        <p:spPr bwMode="auto">
          <a:xfrm>
            <a:off x="705227" y="4000957"/>
            <a:ext cx="5640179" cy="3790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n-US"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154711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BD797A0-3721-41AE-AEEE-2A1489885F3F}" type="slidenum">
              <a:rPr lang="en-GB" altLang="en-US"/>
              <a:pPr/>
              <a:t>2</a:t>
            </a:fld>
            <a:endParaRPr lang="en-GB" altLang="en-US"/>
          </a:p>
        </p:txBody>
      </p:sp>
      <p:sp>
        <p:nvSpPr>
          <p:cNvPr id="65537" name="Text Box 1"/>
          <p:cNvSpPr txBox="1">
            <a:spLocks noGrp="1" noChangeArrowheads="1"/>
          </p:cNvSpPr>
          <p:nvPr>
            <p:ph type="body"/>
          </p:nvPr>
        </p:nvSpPr>
        <p:spPr bwMode="auto">
          <a:xfrm>
            <a:off x="914400" y="4340225"/>
            <a:ext cx="5029200" cy="42624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p>
            <a: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sz="1400">
                <a:cs typeface="Arial Unicode MS" charset="0"/>
              </a:rPr>
              <a:t>* There is a natural greenhouse effect that insulates the planet from heat loss.</a:t>
            </a:r>
          </a:p>
          <a:p>
            <a: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en-US" sz="1600">
              <a:cs typeface="Arial Unicode MS" charset="0"/>
            </a:endParaRPr>
          </a:p>
          <a:p>
            <a: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sz="1400">
                <a:cs typeface="Arial Unicode MS" charset="0"/>
              </a:rPr>
              <a:t>* It is caused by relatively small concentrations of water vapour, carbon dioxide, methane and other trace gases.</a:t>
            </a:r>
          </a:p>
          <a:p>
            <a: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en-US" sz="1400">
              <a:cs typeface="Arial Unicode MS" charset="0"/>
            </a:endParaRPr>
          </a:p>
          <a:p>
            <a: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sz="1400">
                <a:cs typeface="Arial Unicode MS" charset="0"/>
              </a:rPr>
              <a:t>* Ice cores show that past temperature changes in the earth’s history are closely linked to concentrations of these greenhouse gases.</a:t>
            </a:r>
          </a:p>
          <a:p>
            <a: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en-US" sz="1400">
              <a:cs typeface="Arial Unicode MS" charset="0"/>
            </a:endParaRPr>
          </a:p>
          <a:p>
            <a: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sz="1400">
                <a:cs typeface="Arial Unicode MS" charset="0"/>
              </a:rPr>
              <a:t>* Without the natural greenhouse effect, the average temperature of the earth’s surface would be 33C colder than present values of 15C.</a:t>
            </a:r>
          </a:p>
          <a:p>
            <a:pPr>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en-US" sz="2400">
              <a:cs typeface="Arial Unicode MS" charset="0"/>
            </a:endParaRPr>
          </a:p>
          <a:p>
            <a:pPr>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en-US" sz="2400">
              <a:cs typeface="Arial Unicode MS" charset="0"/>
            </a:endParaRPr>
          </a:p>
        </p:txBody>
      </p:sp>
      <p:sp>
        <p:nvSpPr>
          <p:cNvPr id="65538" name="Text Box 2"/>
          <p:cNvSpPr txBox="1">
            <a:spLocks noChangeArrowheads="1"/>
          </p:cNvSpPr>
          <p:nvPr/>
        </p:nvSpPr>
        <p:spPr bwMode="auto">
          <a:xfrm>
            <a:off x="1150938" y="692150"/>
            <a:ext cx="4556125" cy="34163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FFFFFF"/>
              </a:solidFill>
            </a:endParaRPr>
          </a:p>
        </p:txBody>
      </p:sp>
    </p:spTree>
    <p:extLst>
      <p:ext uri="{BB962C8B-B14F-4D97-AF65-F5344CB8AC3E}">
        <p14:creationId xmlns:p14="http://schemas.microsoft.com/office/powerpoint/2010/main" val="633686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6954979-3DA8-4073-B8B2-4F4F31EA8031}" type="slidenum">
              <a:rPr lang="en-GB" altLang="en-US"/>
              <a:pPr/>
              <a:t>25</a:t>
            </a:fld>
            <a:endParaRPr lang="en-GB" altLang="en-US"/>
          </a:p>
        </p:txBody>
      </p:sp>
      <p:sp>
        <p:nvSpPr>
          <p:cNvPr id="56321" name="Text Box 1"/>
          <p:cNvSpPr txBox="1">
            <a:spLocks noChangeArrowheads="1"/>
          </p:cNvSpPr>
          <p:nvPr/>
        </p:nvSpPr>
        <p:spPr bwMode="auto">
          <a:xfrm>
            <a:off x="1190625" y="877888"/>
            <a:ext cx="4476750" cy="31654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FFFFFF"/>
              </a:solidFill>
            </a:endParaRPr>
          </a:p>
        </p:txBody>
      </p:sp>
      <p:sp>
        <p:nvSpPr>
          <p:cNvPr id="56322" name="Rectangle 2"/>
          <p:cNvSpPr txBox="1">
            <a:spLocks noGrp="1" noChangeArrowheads="1"/>
          </p:cNvSpPr>
          <p:nvPr>
            <p:ph type="body"/>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1935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723900" algn="l"/>
                <a:tab pos="1447800" algn="l"/>
                <a:tab pos="21717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723900" algn="l"/>
                <a:tab pos="1447800" algn="l"/>
                <a:tab pos="21717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723900" algn="l"/>
                <a:tab pos="1447800" algn="l"/>
                <a:tab pos="21717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723900" algn="l"/>
                <a:tab pos="1447800" algn="l"/>
                <a:tab pos="21717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723900" algn="l"/>
                <a:tab pos="1447800" algn="l"/>
                <a:tab pos="21717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Lst>
              <a:defRPr sz="1200">
                <a:solidFill>
                  <a:srgbClr val="000000"/>
                </a:solidFill>
                <a:latin typeface="Times New Roman" pitchFamily="16" charset="0"/>
              </a:defRPr>
            </a:lvl9pPr>
          </a:lstStyle>
          <a:p>
            <a:pPr>
              <a:spcBef>
                <a:spcPct val="0"/>
              </a:spcBef>
              <a:buClrTx/>
              <a:buFontTx/>
              <a:buNone/>
            </a:pPr>
            <a:fld id="{BCD05D98-8B99-45B6-97E0-39AEC564BC3F}" type="slidenum">
              <a:rPr lang="en-US" altLang="en-US">
                <a:latin typeface="Calibri" pitchFamily="32" charset="0"/>
              </a:rPr>
              <a:pPr>
                <a:spcBef>
                  <a:spcPct val="0"/>
                </a:spcBef>
                <a:buClrTx/>
                <a:buFontTx/>
                <a:buNone/>
              </a:pPr>
              <a:t>26</a:t>
            </a:fld>
            <a:endParaRPr lang="en-US" altLang="en-US">
              <a:latin typeface="Calibri" pitchFamily="32" charset="0"/>
            </a:endParaRPr>
          </a:p>
        </p:txBody>
      </p:sp>
      <p:sp>
        <p:nvSpPr>
          <p:cNvPr id="54275" name="Rectangle 1"/>
          <p:cNvSpPr>
            <a:spLocks noGrp="1" noRot="1" noChangeAspect="1" noChangeArrowheads="1" noTextEdit="1"/>
          </p:cNvSpPr>
          <p:nvPr>
            <p:ph type="sldImg"/>
          </p:nvPr>
        </p:nvSpPr>
        <p:spPr>
          <a:xfrm>
            <a:off x="1139825" y="684213"/>
            <a:ext cx="4556125" cy="34178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Rectangle 2"/>
          <p:cNvSpPr>
            <a:spLocks noGrp="1" noChangeArrowheads="1"/>
          </p:cNvSpPr>
          <p:nvPr>
            <p:ph type="body" idx="1"/>
          </p:nvPr>
        </p:nvSpPr>
        <p:spPr>
          <a:xfrm>
            <a:off x="683842" y="4330677"/>
            <a:ext cx="5467468" cy="4102514"/>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6" charset="0"/>
            </a:endParaRPr>
          </a:p>
        </p:txBody>
      </p:sp>
    </p:spTree>
    <p:extLst>
      <p:ext uri="{BB962C8B-B14F-4D97-AF65-F5344CB8AC3E}">
        <p14:creationId xmlns:p14="http://schemas.microsoft.com/office/powerpoint/2010/main" val="841240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1209000" y="694333"/>
            <a:ext cx="4440002"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ltLang="en-US">
              <a:solidFill>
                <a:srgbClr val="FFFFFF"/>
              </a:solidFill>
            </a:endParaRPr>
          </a:p>
        </p:txBody>
      </p:sp>
      <p:sp>
        <p:nvSpPr>
          <p:cNvPr id="115715" name="Rectangle 3"/>
          <p:cNvSpPr>
            <a:spLocks noGrp="1" noChangeArrowheads="1"/>
          </p:cNvSpPr>
          <p:nvPr>
            <p:ph type="body"/>
          </p:nvPr>
        </p:nvSpPr>
        <p:spPr>
          <a:xfrm>
            <a:off x="685315" y="4342518"/>
            <a:ext cx="5484137" cy="4111564"/>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en-US" smtClean="0"/>
          </a:p>
        </p:txBody>
      </p:sp>
    </p:spTree>
    <p:extLst>
      <p:ext uri="{BB962C8B-B14F-4D97-AF65-F5344CB8AC3E}">
        <p14:creationId xmlns:p14="http://schemas.microsoft.com/office/powerpoint/2010/main" val="1152763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9pPr>
          </a:lstStyle>
          <a:p>
            <a:pPr>
              <a:spcBef>
                <a:spcPct val="0"/>
              </a:spcBef>
              <a:buClrTx/>
              <a:buFontTx/>
              <a:buNone/>
            </a:pPr>
            <a:fld id="{AC037ECC-774D-47CB-8461-611C1E373ECA}" type="slidenum">
              <a:rPr lang="en-US" altLang="en-US">
                <a:latin typeface="Calibri" pitchFamily="32" charset="0"/>
              </a:rPr>
              <a:pPr>
                <a:spcBef>
                  <a:spcPct val="0"/>
                </a:spcBef>
                <a:buClrTx/>
                <a:buFontTx/>
                <a:buNone/>
              </a:pPr>
              <a:t>29</a:t>
            </a:fld>
            <a:endParaRPr lang="en-US" altLang="en-US">
              <a:latin typeface="Calibri" pitchFamily="32" charset="0"/>
            </a:endParaRPr>
          </a:p>
        </p:txBody>
      </p:sp>
      <p:sp>
        <p:nvSpPr>
          <p:cNvPr id="72707" name="Text Box 1"/>
          <p:cNvSpPr txBox="1">
            <a:spLocks noChangeArrowheads="1"/>
          </p:cNvSpPr>
          <p:nvPr/>
        </p:nvSpPr>
        <p:spPr bwMode="auto">
          <a:xfrm>
            <a:off x="3884350" y="8686216"/>
            <a:ext cx="2970386" cy="457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algn="r" eaLnBrk="1" hangingPunct="1">
              <a:lnSpc>
                <a:spcPct val="100000"/>
              </a:lnSpc>
              <a:spcBef>
                <a:spcPct val="0"/>
              </a:spcBef>
              <a:buClrTx/>
              <a:buFontTx/>
              <a:buNone/>
            </a:pPr>
            <a:fld id="{915ECEFF-8C2C-4845-885D-4637FE4218DE}" type="slidenum">
              <a:rPr lang="en-US" altLang="en-US" smtClean="0">
                <a:latin typeface="Arial" charset="0"/>
                <a:ea typeface="ＭＳ Ｐゴシック" pitchFamily="32" charset="-128"/>
                <a:cs typeface="Arial Unicode MS" pitchFamily="32" charset="0"/>
              </a:rPr>
              <a:pPr algn="r" eaLnBrk="1" hangingPunct="1">
                <a:lnSpc>
                  <a:spcPct val="100000"/>
                </a:lnSpc>
                <a:spcBef>
                  <a:spcPct val="0"/>
                </a:spcBef>
                <a:buClrTx/>
                <a:buFontTx/>
                <a:buNone/>
              </a:pPr>
              <a:t>29</a:t>
            </a:fld>
            <a:endParaRPr lang="en-US" altLang="en-US" smtClean="0">
              <a:latin typeface="Arial" charset="0"/>
              <a:ea typeface="ＭＳ Ｐゴシック" pitchFamily="32" charset="-128"/>
              <a:cs typeface="Arial Unicode MS" pitchFamily="32" charset="0"/>
            </a:endParaRPr>
          </a:p>
        </p:txBody>
      </p:sp>
      <p:sp>
        <p:nvSpPr>
          <p:cNvPr id="72708" name="Text Box 2"/>
          <p:cNvSpPr txBox="1">
            <a:spLocks noChangeArrowheads="1"/>
          </p:cNvSpPr>
          <p:nvPr/>
        </p:nvSpPr>
        <p:spPr bwMode="auto">
          <a:xfrm>
            <a:off x="3993700" y="8001732"/>
            <a:ext cx="3051990" cy="418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algn="r" eaLnBrk="1" hangingPunct="1">
              <a:lnSpc>
                <a:spcPct val="100000"/>
              </a:lnSpc>
              <a:spcBef>
                <a:spcPct val="0"/>
              </a:spcBef>
              <a:buClrTx/>
              <a:buFontTx/>
              <a:buNone/>
            </a:pPr>
            <a:fld id="{8EC5CDAB-9552-454C-BEB6-D1E639E05C12}" type="slidenum">
              <a:rPr lang="en-US" altLang="en-US" smtClean="0">
                <a:latin typeface="Arial" charset="0"/>
                <a:ea typeface="ＭＳ Ｐゴシック" pitchFamily="32" charset="-128"/>
                <a:cs typeface="Arial Unicode MS" pitchFamily="32" charset="0"/>
              </a:rPr>
              <a:pPr algn="r" eaLnBrk="1" hangingPunct="1">
                <a:lnSpc>
                  <a:spcPct val="100000"/>
                </a:lnSpc>
                <a:spcBef>
                  <a:spcPct val="0"/>
                </a:spcBef>
                <a:buClrTx/>
                <a:buFontTx/>
                <a:buNone/>
              </a:pPr>
              <a:t>29</a:t>
            </a:fld>
            <a:endParaRPr lang="en-US" altLang="en-US" smtClean="0">
              <a:latin typeface="Arial" charset="0"/>
              <a:ea typeface="ＭＳ Ｐゴシック" pitchFamily="32" charset="-128"/>
              <a:cs typeface="Arial Unicode MS" pitchFamily="32" charset="0"/>
            </a:endParaRPr>
          </a:p>
        </p:txBody>
      </p:sp>
      <p:sp>
        <p:nvSpPr>
          <p:cNvPr id="72709" name="Rectangle 3"/>
          <p:cNvSpPr>
            <a:spLocks noGrp="1" noRot="1" noChangeAspect="1" noChangeArrowheads="1" noTextEdit="1"/>
          </p:cNvSpPr>
          <p:nvPr>
            <p:ph type="sldImg"/>
          </p:nvPr>
        </p:nvSpPr>
        <p:spPr>
          <a:xfrm>
            <a:off x="1419225" y="631825"/>
            <a:ext cx="4211638" cy="31591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10" name="Text Box 4"/>
          <p:cNvSpPr txBox="1">
            <a:spLocks noChangeArrowheads="1"/>
          </p:cNvSpPr>
          <p:nvPr/>
        </p:nvSpPr>
        <p:spPr bwMode="auto">
          <a:xfrm>
            <a:off x="705059" y="4001597"/>
            <a:ext cx="5638837" cy="3790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100000"/>
              </a:lnSpc>
            </a:pPr>
            <a:endParaRPr lang="en-CA" altLang="en-US" sz="1800" smtClean="0">
              <a:solidFill>
                <a:prstClr val="white"/>
              </a:solidFill>
              <a:latin typeface="Arial" charset="0"/>
              <a:ea typeface="ＭＳ Ｐゴシック" pitchFamily="32" charset="-128"/>
            </a:endParaRPr>
          </a:p>
        </p:txBody>
      </p:sp>
    </p:spTree>
    <p:extLst>
      <p:ext uri="{BB962C8B-B14F-4D97-AF65-F5344CB8AC3E}">
        <p14:creationId xmlns:p14="http://schemas.microsoft.com/office/powerpoint/2010/main" val="1243477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9pPr>
          </a:lstStyle>
          <a:p>
            <a:pPr>
              <a:spcBef>
                <a:spcPct val="0"/>
              </a:spcBef>
              <a:buClrTx/>
              <a:buFontTx/>
              <a:buNone/>
            </a:pPr>
            <a:fld id="{AC037ECC-774D-47CB-8461-611C1E373ECA}" type="slidenum">
              <a:rPr lang="en-US" altLang="en-US">
                <a:latin typeface="Calibri" pitchFamily="32" charset="0"/>
              </a:rPr>
              <a:pPr>
                <a:spcBef>
                  <a:spcPct val="0"/>
                </a:spcBef>
                <a:buClrTx/>
                <a:buFontTx/>
                <a:buNone/>
              </a:pPr>
              <a:t>30</a:t>
            </a:fld>
            <a:endParaRPr lang="en-US" altLang="en-US">
              <a:latin typeface="Calibri" pitchFamily="32" charset="0"/>
            </a:endParaRPr>
          </a:p>
        </p:txBody>
      </p:sp>
      <p:sp>
        <p:nvSpPr>
          <p:cNvPr id="72707" name="Text Box 1"/>
          <p:cNvSpPr txBox="1">
            <a:spLocks noChangeArrowheads="1"/>
          </p:cNvSpPr>
          <p:nvPr/>
        </p:nvSpPr>
        <p:spPr bwMode="auto">
          <a:xfrm>
            <a:off x="3884350" y="8686216"/>
            <a:ext cx="2970386" cy="457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algn="r" eaLnBrk="1" hangingPunct="1">
              <a:lnSpc>
                <a:spcPct val="100000"/>
              </a:lnSpc>
              <a:spcBef>
                <a:spcPct val="0"/>
              </a:spcBef>
              <a:buClrTx/>
              <a:buFontTx/>
              <a:buNone/>
            </a:pPr>
            <a:fld id="{915ECEFF-8C2C-4845-885D-4637FE4218DE}" type="slidenum">
              <a:rPr lang="en-US" altLang="en-US" smtClean="0">
                <a:latin typeface="Arial" charset="0"/>
                <a:ea typeface="ＭＳ Ｐゴシック" pitchFamily="32" charset="-128"/>
                <a:cs typeface="Arial Unicode MS" pitchFamily="32" charset="0"/>
              </a:rPr>
              <a:pPr algn="r" eaLnBrk="1" hangingPunct="1">
                <a:lnSpc>
                  <a:spcPct val="100000"/>
                </a:lnSpc>
                <a:spcBef>
                  <a:spcPct val="0"/>
                </a:spcBef>
                <a:buClrTx/>
                <a:buFontTx/>
                <a:buNone/>
              </a:pPr>
              <a:t>30</a:t>
            </a:fld>
            <a:endParaRPr lang="en-US" altLang="en-US" smtClean="0">
              <a:latin typeface="Arial" charset="0"/>
              <a:ea typeface="ＭＳ Ｐゴシック" pitchFamily="32" charset="-128"/>
              <a:cs typeface="Arial Unicode MS" pitchFamily="32" charset="0"/>
            </a:endParaRPr>
          </a:p>
        </p:txBody>
      </p:sp>
      <p:sp>
        <p:nvSpPr>
          <p:cNvPr id="72708" name="Text Box 2"/>
          <p:cNvSpPr txBox="1">
            <a:spLocks noChangeArrowheads="1"/>
          </p:cNvSpPr>
          <p:nvPr/>
        </p:nvSpPr>
        <p:spPr bwMode="auto">
          <a:xfrm>
            <a:off x="3993700" y="8001732"/>
            <a:ext cx="3051990" cy="418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algn="r" eaLnBrk="1" hangingPunct="1">
              <a:lnSpc>
                <a:spcPct val="100000"/>
              </a:lnSpc>
              <a:spcBef>
                <a:spcPct val="0"/>
              </a:spcBef>
              <a:buClrTx/>
              <a:buFontTx/>
              <a:buNone/>
            </a:pPr>
            <a:fld id="{8EC5CDAB-9552-454C-BEB6-D1E639E05C12}" type="slidenum">
              <a:rPr lang="en-US" altLang="en-US" smtClean="0">
                <a:latin typeface="Arial" charset="0"/>
                <a:ea typeface="ＭＳ Ｐゴシック" pitchFamily="32" charset="-128"/>
                <a:cs typeface="Arial Unicode MS" pitchFamily="32" charset="0"/>
              </a:rPr>
              <a:pPr algn="r" eaLnBrk="1" hangingPunct="1">
                <a:lnSpc>
                  <a:spcPct val="100000"/>
                </a:lnSpc>
                <a:spcBef>
                  <a:spcPct val="0"/>
                </a:spcBef>
                <a:buClrTx/>
                <a:buFontTx/>
                <a:buNone/>
              </a:pPr>
              <a:t>30</a:t>
            </a:fld>
            <a:endParaRPr lang="en-US" altLang="en-US" smtClean="0">
              <a:latin typeface="Arial" charset="0"/>
              <a:ea typeface="ＭＳ Ｐゴシック" pitchFamily="32" charset="-128"/>
              <a:cs typeface="Arial Unicode MS" pitchFamily="32" charset="0"/>
            </a:endParaRPr>
          </a:p>
        </p:txBody>
      </p:sp>
      <p:sp>
        <p:nvSpPr>
          <p:cNvPr id="72709" name="Rectangle 3"/>
          <p:cNvSpPr>
            <a:spLocks noGrp="1" noRot="1" noChangeAspect="1" noChangeArrowheads="1" noTextEdit="1"/>
          </p:cNvSpPr>
          <p:nvPr>
            <p:ph type="sldImg"/>
          </p:nvPr>
        </p:nvSpPr>
        <p:spPr>
          <a:xfrm>
            <a:off x="1419225" y="631825"/>
            <a:ext cx="4211638" cy="31591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10" name="Text Box 4"/>
          <p:cNvSpPr txBox="1">
            <a:spLocks noChangeArrowheads="1"/>
          </p:cNvSpPr>
          <p:nvPr/>
        </p:nvSpPr>
        <p:spPr bwMode="auto">
          <a:xfrm>
            <a:off x="705059" y="4001597"/>
            <a:ext cx="5638837" cy="3790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100000"/>
              </a:lnSpc>
            </a:pPr>
            <a:endParaRPr lang="en-CA" altLang="en-US" sz="1800" smtClean="0">
              <a:solidFill>
                <a:prstClr val="white"/>
              </a:solidFill>
              <a:latin typeface="Arial" charset="0"/>
              <a:ea typeface="ＭＳ Ｐゴシック" pitchFamily="32" charset="-128"/>
            </a:endParaRPr>
          </a:p>
        </p:txBody>
      </p:sp>
    </p:spTree>
    <p:extLst>
      <p:ext uri="{BB962C8B-B14F-4D97-AF65-F5344CB8AC3E}">
        <p14:creationId xmlns:p14="http://schemas.microsoft.com/office/powerpoint/2010/main" val="2861395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9pPr>
          </a:lstStyle>
          <a:p>
            <a:pPr>
              <a:spcBef>
                <a:spcPct val="0"/>
              </a:spcBef>
              <a:buClrTx/>
              <a:buFontTx/>
              <a:buNone/>
            </a:pPr>
            <a:fld id="{AC037ECC-774D-47CB-8461-611C1E373ECA}" type="slidenum">
              <a:rPr lang="en-US" altLang="en-US">
                <a:latin typeface="Calibri" pitchFamily="32" charset="0"/>
              </a:rPr>
              <a:pPr>
                <a:spcBef>
                  <a:spcPct val="0"/>
                </a:spcBef>
                <a:buClrTx/>
                <a:buFontTx/>
                <a:buNone/>
              </a:pPr>
              <a:t>31</a:t>
            </a:fld>
            <a:endParaRPr lang="en-US" altLang="en-US">
              <a:latin typeface="Calibri" pitchFamily="32" charset="0"/>
            </a:endParaRPr>
          </a:p>
        </p:txBody>
      </p:sp>
      <p:sp>
        <p:nvSpPr>
          <p:cNvPr id="72707" name="Text Box 1"/>
          <p:cNvSpPr txBox="1">
            <a:spLocks noChangeArrowheads="1"/>
          </p:cNvSpPr>
          <p:nvPr/>
        </p:nvSpPr>
        <p:spPr bwMode="auto">
          <a:xfrm>
            <a:off x="3884350" y="8686216"/>
            <a:ext cx="2970386" cy="457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algn="r" eaLnBrk="1" hangingPunct="1">
              <a:lnSpc>
                <a:spcPct val="100000"/>
              </a:lnSpc>
              <a:spcBef>
                <a:spcPct val="0"/>
              </a:spcBef>
              <a:buClrTx/>
              <a:buFontTx/>
              <a:buNone/>
            </a:pPr>
            <a:fld id="{915ECEFF-8C2C-4845-885D-4637FE4218DE}" type="slidenum">
              <a:rPr lang="en-US" altLang="en-US" smtClean="0">
                <a:latin typeface="Arial" charset="0"/>
                <a:ea typeface="ＭＳ Ｐゴシック" pitchFamily="32" charset="-128"/>
                <a:cs typeface="Arial Unicode MS" pitchFamily="32" charset="0"/>
              </a:rPr>
              <a:pPr algn="r" eaLnBrk="1" hangingPunct="1">
                <a:lnSpc>
                  <a:spcPct val="100000"/>
                </a:lnSpc>
                <a:spcBef>
                  <a:spcPct val="0"/>
                </a:spcBef>
                <a:buClrTx/>
                <a:buFontTx/>
                <a:buNone/>
              </a:pPr>
              <a:t>31</a:t>
            </a:fld>
            <a:endParaRPr lang="en-US" altLang="en-US" smtClean="0">
              <a:latin typeface="Arial" charset="0"/>
              <a:ea typeface="ＭＳ Ｐゴシック" pitchFamily="32" charset="-128"/>
              <a:cs typeface="Arial Unicode MS" pitchFamily="32" charset="0"/>
            </a:endParaRPr>
          </a:p>
        </p:txBody>
      </p:sp>
      <p:sp>
        <p:nvSpPr>
          <p:cNvPr id="72708" name="Text Box 2"/>
          <p:cNvSpPr txBox="1">
            <a:spLocks noChangeArrowheads="1"/>
          </p:cNvSpPr>
          <p:nvPr/>
        </p:nvSpPr>
        <p:spPr bwMode="auto">
          <a:xfrm>
            <a:off x="3993700" y="8001732"/>
            <a:ext cx="3051990" cy="418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algn="r" eaLnBrk="1" hangingPunct="1">
              <a:lnSpc>
                <a:spcPct val="100000"/>
              </a:lnSpc>
              <a:spcBef>
                <a:spcPct val="0"/>
              </a:spcBef>
              <a:buClrTx/>
              <a:buFontTx/>
              <a:buNone/>
            </a:pPr>
            <a:fld id="{8EC5CDAB-9552-454C-BEB6-D1E639E05C12}" type="slidenum">
              <a:rPr lang="en-US" altLang="en-US" smtClean="0">
                <a:latin typeface="Arial" charset="0"/>
                <a:ea typeface="ＭＳ Ｐゴシック" pitchFamily="32" charset="-128"/>
                <a:cs typeface="Arial Unicode MS" pitchFamily="32" charset="0"/>
              </a:rPr>
              <a:pPr algn="r" eaLnBrk="1" hangingPunct="1">
                <a:lnSpc>
                  <a:spcPct val="100000"/>
                </a:lnSpc>
                <a:spcBef>
                  <a:spcPct val="0"/>
                </a:spcBef>
                <a:buClrTx/>
                <a:buFontTx/>
                <a:buNone/>
              </a:pPr>
              <a:t>31</a:t>
            </a:fld>
            <a:endParaRPr lang="en-US" altLang="en-US" smtClean="0">
              <a:latin typeface="Arial" charset="0"/>
              <a:ea typeface="ＭＳ Ｐゴシック" pitchFamily="32" charset="-128"/>
              <a:cs typeface="Arial Unicode MS" pitchFamily="32" charset="0"/>
            </a:endParaRPr>
          </a:p>
        </p:txBody>
      </p:sp>
      <p:sp>
        <p:nvSpPr>
          <p:cNvPr id="72709" name="Rectangle 3"/>
          <p:cNvSpPr>
            <a:spLocks noGrp="1" noRot="1" noChangeAspect="1" noChangeArrowheads="1" noTextEdit="1"/>
          </p:cNvSpPr>
          <p:nvPr>
            <p:ph type="sldImg"/>
          </p:nvPr>
        </p:nvSpPr>
        <p:spPr>
          <a:xfrm>
            <a:off x="1419225" y="631825"/>
            <a:ext cx="4211638" cy="31591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10" name="Text Box 4"/>
          <p:cNvSpPr txBox="1">
            <a:spLocks noChangeArrowheads="1"/>
          </p:cNvSpPr>
          <p:nvPr/>
        </p:nvSpPr>
        <p:spPr bwMode="auto">
          <a:xfrm>
            <a:off x="705059" y="4001597"/>
            <a:ext cx="5638837" cy="3790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100000"/>
              </a:lnSpc>
            </a:pPr>
            <a:endParaRPr lang="en-CA" altLang="en-US" sz="1800" smtClean="0">
              <a:solidFill>
                <a:prstClr val="white"/>
              </a:solidFill>
              <a:latin typeface="Arial" charset="0"/>
              <a:ea typeface="ＭＳ Ｐゴシック" pitchFamily="32" charset="-128"/>
            </a:endParaRPr>
          </a:p>
        </p:txBody>
      </p:sp>
    </p:spTree>
    <p:extLst>
      <p:ext uri="{BB962C8B-B14F-4D97-AF65-F5344CB8AC3E}">
        <p14:creationId xmlns:p14="http://schemas.microsoft.com/office/powerpoint/2010/main" val="4134097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9pPr>
          </a:lstStyle>
          <a:p>
            <a:pPr>
              <a:spcBef>
                <a:spcPct val="0"/>
              </a:spcBef>
              <a:buClrTx/>
              <a:buFontTx/>
              <a:buNone/>
            </a:pPr>
            <a:fld id="{AC037ECC-774D-47CB-8461-611C1E373ECA}" type="slidenum">
              <a:rPr lang="en-US" altLang="en-US">
                <a:latin typeface="Calibri" pitchFamily="32" charset="0"/>
              </a:rPr>
              <a:pPr>
                <a:spcBef>
                  <a:spcPct val="0"/>
                </a:spcBef>
                <a:buClrTx/>
                <a:buFontTx/>
                <a:buNone/>
              </a:pPr>
              <a:t>33</a:t>
            </a:fld>
            <a:endParaRPr lang="en-US" altLang="en-US">
              <a:latin typeface="Calibri" pitchFamily="32" charset="0"/>
            </a:endParaRPr>
          </a:p>
        </p:txBody>
      </p:sp>
      <p:sp>
        <p:nvSpPr>
          <p:cNvPr id="72707" name="Text Box 1"/>
          <p:cNvSpPr txBox="1">
            <a:spLocks noChangeArrowheads="1"/>
          </p:cNvSpPr>
          <p:nvPr/>
        </p:nvSpPr>
        <p:spPr bwMode="auto">
          <a:xfrm>
            <a:off x="3884350" y="8686216"/>
            <a:ext cx="2970386" cy="457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algn="r" eaLnBrk="1" hangingPunct="1">
              <a:lnSpc>
                <a:spcPct val="100000"/>
              </a:lnSpc>
              <a:spcBef>
                <a:spcPct val="0"/>
              </a:spcBef>
              <a:buClrTx/>
              <a:buFontTx/>
              <a:buNone/>
            </a:pPr>
            <a:fld id="{915ECEFF-8C2C-4845-885D-4637FE4218DE}" type="slidenum">
              <a:rPr lang="en-US" altLang="en-US" smtClean="0">
                <a:latin typeface="Arial" charset="0"/>
                <a:ea typeface="ＭＳ Ｐゴシック" pitchFamily="32" charset="-128"/>
                <a:cs typeface="Arial Unicode MS" pitchFamily="32" charset="0"/>
              </a:rPr>
              <a:pPr algn="r" eaLnBrk="1" hangingPunct="1">
                <a:lnSpc>
                  <a:spcPct val="100000"/>
                </a:lnSpc>
                <a:spcBef>
                  <a:spcPct val="0"/>
                </a:spcBef>
                <a:buClrTx/>
                <a:buFontTx/>
                <a:buNone/>
              </a:pPr>
              <a:t>33</a:t>
            </a:fld>
            <a:endParaRPr lang="en-US" altLang="en-US" smtClean="0">
              <a:latin typeface="Arial" charset="0"/>
              <a:ea typeface="ＭＳ Ｐゴシック" pitchFamily="32" charset="-128"/>
              <a:cs typeface="Arial Unicode MS" pitchFamily="32" charset="0"/>
            </a:endParaRPr>
          </a:p>
        </p:txBody>
      </p:sp>
      <p:sp>
        <p:nvSpPr>
          <p:cNvPr id="72708" name="Text Box 2"/>
          <p:cNvSpPr txBox="1">
            <a:spLocks noChangeArrowheads="1"/>
          </p:cNvSpPr>
          <p:nvPr/>
        </p:nvSpPr>
        <p:spPr bwMode="auto">
          <a:xfrm>
            <a:off x="3993700" y="8001732"/>
            <a:ext cx="3051990" cy="418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algn="r" eaLnBrk="1" hangingPunct="1">
              <a:lnSpc>
                <a:spcPct val="100000"/>
              </a:lnSpc>
              <a:spcBef>
                <a:spcPct val="0"/>
              </a:spcBef>
              <a:buClrTx/>
              <a:buFontTx/>
              <a:buNone/>
            </a:pPr>
            <a:fld id="{8EC5CDAB-9552-454C-BEB6-D1E639E05C12}" type="slidenum">
              <a:rPr lang="en-US" altLang="en-US" smtClean="0">
                <a:latin typeface="Arial" charset="0"/>
                <a:ea typeface="ＭＳ Ｐゴシック" pitchFamily="32" charset="-128"/>
                <a:cs typeface="Arial Unicode MS" pitchFamily="32" charset="0"/>
              </a:rPr>
              <a:pPr algn="r" eaLnBrk="1" hangingPunct="1">
                <a:lnSpc>
                  <a:spcPct val="100000"/>
                </a:lnSpc>
                <a:spcBef>
                  <a:spcPct val="0"/>
                </a:spcBef>
                <a:buClrTx/>
                <a:buFontTx/>
                <a:buNone/>
              </a:pPr>
              <a:t>33</a:t>
            </a:fld>
            <a:endParaRPr lang="en-US" altLang="en-US" smtClean="0">
              <a:latin typeface="Arial" charset="0"/>
              <a:ea typeface="ＭＳ Ｐゴシック" pitchFamily="32" charset="-128"/>
              <a:cs typeface="Arial Unicode MS" pitchFamily="32" charset="0"/>
            </a:endParaRPr>
          </a:p>
        </p:txBody>
      </p:sp>
      <p:sp>
        <p:nvSpPr>
          <p:cNvPr id="72709" name="Rectangle 3"/>
          <p:cNvSpPr>
            <a:spLocks noGrp="1" noRot="1" noChangeAspect="1" noChangeArrowheads="1" noTextEdit="1"/>
          </p:cNvSpPr>
          <p:nvPr>
            <p:ph type="sldImg"/>
          </p:nvPr>
        </p:nvSpPr>
        <p:spPr>
          <a:xfrm>
            <a:off x="1419225" y="631825"/>
            <a:ext cx="4211638" cy="31591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10" name="Text Box 4"/>
          <p:cNvSpPr txBox="1">
            <a:spLocks noChangeArrowheads="1"/>
          </p:cNvSpPr>
          <p:nvPr/>
        </p:nvSpPr>
        <p:spPr bwMode="auto">
          <a:xfrm>
            <a:off x="705059" y="4001597"/>
            <a:ext cx="5638837" cy="3790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100000"/>
              </a:lnSpc>
            </a:pPr>
            <a:endParaRPr lang="en-CA" altLang="en-US" sz="1800" smtClean="0">
              <a:solidFill>
                <a:prstClr val="white"/>
              </a:solidFill>
              <a:latin typeface="Arial" charset="0"/>
              <a:ea typeface="ＭＳ Ｐゴシック" pitchFamily="32" charset="-128"/>
            </a:endParaRPr>
          </a:p>
        </p:txBody>
      </p:sp>
    </p:spTree>
    <p:extLst>
      <p:ext uri="{BB962C8B-B14F-4D97-AF65-F5344CB8AC3E}">
        <p14:creationId xmlns:p14="http://schemas.microsoft.com/office/powerpoint/2010/main" val="2624654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9pPr>
          </a:lstStyle>
          <a:p>
            <a:pPr>
              <a:spcBef>
                <a:spcPct val="0"/>
              </a:spcBef>
              <a:buClrTx/>
              <a:buFontTx/>
              <a:buNone/>
            </a:pPr>
            <a:fld id="{AC037ECC-774D-47CB-8461-611C1E373ECA}" type="slidenum">
              <a:rPr lang="en-US" altLang="en-US">
                <a:latin typeface="Calibri" pitchFamily="32" charset="0"/>
              </a:rPr>
              <a:pPr>
                <a:spcBef>
                  <a:spcPct val="0"/>
                </a:spcBef>
                <a:buClrTx/>
                <a:buFontTx/>
                <a:buNone/>
              </a:pPr>
              <a:t>34</a:t>
            </a:fld>
            <a:endParaRPr lang="en-US" altLang="en-US">
              <a:latin typeface="Calibri" pitchFamily="32" charset="0"/>
            </a:endParaRPr>
          </a:p>
        </p:txBody>
      </p:sp>
      <p:sp>
        <p:nvSpPr>
          <p:cNvPr id="72707" name="Text Box 1"/>
          <p:cNvSpPr txBox="1">
            <a:spLocks noChangeArrowheads="1"/>
          </p:cNvSpPr>
          <p:nvPr/>
        </p:nvSpPr>
        <p:spPr bwMode="auto">
          <a:xfrm>
            <a:off x="3884350" y="8686216"/>
            <a:ext cx="2970386" cy="457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algn="r" eaLnBrk="1" hangingPunct="1">
              <a:lnSpc>
                <a:spcPct val="100000"/>
              </a:lnSpc>
              <a:spcBef>
                <a:spcPct val="0"/>
              </a:spcBef>
              <a:buClrTx/>
              <a:buFontTx/>
              <a:buNone/>
            </a:pPr>
            <a:fld id="{915ECEFF-8C2C-4845-885D-4637FE4218DE}" type="slidenum">
              <a:rPr lang="en-US" altLang="en-US" smtClean="0">
                <a:latin typeface="Arial" charset="0"/>
                <a:ea typeface="ＭＳ Ｐゴシック" pitchFamily="32" charset="-128"/>
                <a:cs typeface="Arial Unicode MS" pitchFamily="32" charset="0"/>
              </a:rPr>
              <a:pPr algn="r" eaLnBrk="1" hangingPunct="1">
                <a:lnSpc>
                  <a:spcPct val="100000"/>
                </a:lnSpc>
                <a:spcBef>
                  <a:spcPct val="0"/>
                </a:spcBef>
                <a:buClrTx/>
                <a:buFontTx/>
                <a:buNone/>
              </a:pPr>
              <a:t>34</a:t>
            </a:fld>
            <a:endParaRPr lang="en-US" altLang="en-US" smtClean="0">
              <a:latin typeface="Arial" charset="0"/>
              <a:ea typeface="ＭＳ Ｐゴシック" pitchFamily="32" charset="-128"/>
              <a:cs typeface="Arial Unicode MS" pitchFamily="32" charset="0"/>
            </a:endParaRPr>
          </a:p>
        </p:txBody>
      </p:sp>
      <p:sp>
        <p:nvSpPr>
          <p:cNvPr id="72708" name="Text Box 2"/>
          <p:cNvSpPr txBox="1">
            <a:spLocks noChangeArrowheads="1"/>
          </p:cNvSpPr>
          <p:nvPr/>
        </p:nvSpPr>
        <p:spPr bwMode="auto">
          <a:xfrm>
            <a:off x="3993700" y="8001732"/>
            <a:ext cx="3051990" cy="418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algn="r" eaLnBrk="1" hangingPunct="1">
              <a:lnSpc>
                <a:spcPct val="100000"/>
              </a:lnSpc>
              <a:spcBef>
                <a:spcPct val="0"/>
              </a:spcBef>
              <a:buClrTx/>
              <a:buFontTx/>
              <a:buNone/>
            </a:pPr>
            <a:fld id="{8EC5CDAB-9552-454C-BEB6-D1E639E05C12}" type="slidenum">
              <a:rPr lang="en-US" altLang="en-US" smtClean="0">
                <a:latin typeface="Arial" charset="0"/>
                <a:ea typeface="ＭＳ Ｐゴシック" pitchFamily="32" charset="-128"/>
                <a:cs typeface="Arial Unicode MS" pitchFamily="32" charset="0"/>
              </a:rPr>
              <a:pPr algn="r" eaLnBrk="1" hangingPunct="1">
                <a:lnSpc>
                  <a:spcPct val="100000"/>
                </a:lnSpc>
                <a:spcBef>
                  <a:spcPct val="0"/>
                </a:spcBef>
                <a:buClrTx/>
                <a:buFontTx/>
                <a:buNone/>
              </a:pPr>
              <a:t>34</a:t>
            </a:fld>
            <a:endParaRPr lang="en-US" altLang="en-US" smtClean="0">
              <a:latin typeface="Arial" charset="0"/>
              <a:ea typeface="ＭＳ Ｐゴシック" pitchFamily="32" charset="-128"/>
              <a:cs typeface="Arial Unicode MS" pitchFamily="32" charset="0"/>
            </a:endParaRPr>
          </a:p>
        </p:txBody>
      </p:sp>
      <p:sp>
        <p:nvSpPr>
          <p:cNvPr id="72709" name="Rectangle 3"/>
          <p:cNvSpPr>
            <a:spLocks noGrp="1" noRot="1" noChangeAspect="1" noChangeArrowheads="1" noTextEdit="1"/>
          </p:cNvSpPr>
          <p:nvPr>
            <p:ph type="sldImg"/>
          </p:nvPr>
        </p:nvSpPr>
        <p:spPr>
          <a:xfrm>
            <a:off x="1419225" y="631825"/>
            <a:ext cx="4211638" cy="31591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10" name="Text Box 4"/>
          <p:cNvSpPr txBox="1">
            <a:spLocks noChangeArrowheads="1"/>
          </p:cNvSpPr>
          <p:nvPr/>
        </p:nvSpPr>
        <p:spPr bwMode="auto">
          <a:xfrm>
            <a:off x="705059" y="4001597"/>
            <a:ext cx="5638837" cy="3790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100000"/>
              </a:lnSpc>
            </a:pPr>
            <a:endParaRPr lang="en-CA" altLang="en-US" sz="1800" smtClean="0">
              <a:solidFill>
                <a:prstClr val="white"/>
              </a:solidFill>
              <a:latin typeface="Arial" charset="0"/>
              <a:ea typeface="ＭＳ Ｐゴシック" pitchFamily="32" charset="-128"/>
            </a:endParaRPr>
          </a:p>
        </p:txBody>
      </p:sp>
    </p:spTree>
    <p:extLst>
      <p:ext uri="{BB962C8B-B14F-4D97-AF65-F5344CB8AC3E}">
        <p14:creationId xmlns:p14="http://schemas.microsoft.com/office/powerpoint/2010/main" val="4142410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a:xfrm>
            <a:off x="1143000" y="695325"/>
            <a:ext cx="4567238" cy="3427413"/>
          </a:xfrm>
          <a:ln/>
        </p:spPr>
      </p:sp>
      <p:sp>
        <p:nvSpPr>
          <p:cNvPr id="45059" name="Espace réservé des commentaires 2"/>
          <p:cNvSpPr>
            <a:spLocks noGrp="1"/>
          </p:cNvSpPr>
          <p:nvPr>
            <p:ph type="body" idx="1"/>
          </p:nvPr>
        </p:nvSpPr>
        <p:spPr>
          <a:noFill/>
          <a:extLst>
            <a:ext uri="{91240B29-F687-4F45-9708-019B960494DF}">
              <a14:hiddenLine xmlns:a14="http://schemas.microsoft.com/office/drawing/2010/main" w="9525">
                <a:solidFill>
                  <a:srgbClr val="3465AF"/>
                </a:solidFill>
                <a:miter lim="800000"/>
                <a:headEnd/>
                <a:tailEnd/>
              </a14:hiddenLine>
            </a:ext>
          </a:extLst>
        </p:spPr>
        <p:txBody>
          <a:bodyPr/>
          <a:lstStyle/>
          <a:p>
            <a:pPr eaLnBrk="1" hangingPunct="1">
              <a:spcBef>
                <a:spcPct val="0"/>
              </a:spcBef>
            </a:pPr>
            <a:endParaRPr lang="en-US" altLang="en-US" smtClean="0">
              <a:latin typeface="Times New Roman" pitchFamily="16" charset="0"/>
            </a:endParaRPr>
          </a:p>
        </p:txBody>
      </p:sp>
      <p:sp>
        <p:nvSpPr>
          <p:cNvPr id="45060" name="Espace réservé du numéro de diapositive 3"/>
          <p:cNvSpPr>
            <a:spLocks noGrp="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tabLst>
                <a:tab pos="449263" algn="l"/>
                <a:tab pos="898525" algn="l"/>
                <a:tab pos="1347788" algn="l"/>
                <a:tab pos="1797050" algn="l"/>
                <a:tab pos="2246313" algn="l"/>
                <a:tab pos="2695575" algn="l"/>
              </a:tabLst>
              <a:defRPr>
                <a:solidFill>
                  <a:schemeClr val="bg1"/>
                </a:solidFill>
                <a:latin typeface="Arial" charset="0"/>
                <a:ea typeface="ＭＳ Ｐゴシック" pitchFamily="32" charset="-128"/>
              </a:defRPr>
            </a:lvl1pPr>
            <a:lvl2pPr>
              <a:tabLst>
                <a:tab pos="449263" algn="l"/>
                <a:tab pos="898525" algn="l"/>
                <a:tab pos="1347788" algn="l"/>
                <a:tab pos="1797050" algn="l"/>
                <a:tab pos="2246313" algn="l"/>
                <a:tab pos="2695575" algn="l"/>
              </a:tabLst>
              <a:defRPr>
                <a:solidFill>
                  <a:schemeClr val="bg1"/>
                </a:solidFill>
                <a:latin typeface="Arial" charset="0"/>
                <a:ea typeface="ＭＳ Ｐゴシック" pitchFamily="32" charset="-128"/>
              </a:defRPr>
            </a:lvl2pPr>
            <a:lvl3pPr>
              <a:tabLst>
                <a:tab pos="449263" algn="l"/>
                <a:tab pos="898525" algn="l"/>
                <a:tab pos="1347788" algn="l"/>
                <a:tab pos="1797050" algn="l"/>
                <a:tab pos="2246313" algn="l"/>
                <a:tab pos="2695575" algn="l"/>
              </a:tabLst>
              <a:defRPr>
                <a:solidFill>
                  <a:schemeClr val="bg1"/>
                </a:solidFill>
                <a:latin typeface="Arial" charset="0"/>
                <a:ea typeface="ＭＳ Ｐゴシック" pitchFamily="32" charset="-128"/>
              </a:defRPr>
            </a:lvl3pPr>
            <a:lvl4pPr>
              <a:tabLst>
                <a:tab pos="449263" algn="l"/>
                <a:tab pos="898525" algn="l"/>
                <a:tab pos="1347788" algn="l"/>
                <a:tab pos="1797050" algn="l"/>
                <a:tab pos="2246313" algn="l"/>
                <a:tab pos="2695575" algn="l"/>
              </a:tabLst>
              <a:defRPr>
                <a:solidFill>
                  <a:schemeClr val="bg1"/>
                </a:solidFill>
                <a:latin typeface="Arial" charset="0"/>
                <a:ea typeface="ＭＳ Ｐゴシック" pitchFamily="32" charset="-128"/>
              </a:defRPr>
            </a:lvl4pPr>
            <a:lvl5pPr>
              <a:tabLst>
                <a:tab pos="449263" algn="l"/>
                <a:tab pos="898525" algn="l"/>
                <a:tab pos="1347788" algn="l"/>
                <a:tab pos="1797050" algn="l"/>
                <a:tab pos="2246313" algn="l"/>
                <a:tab pos="2695575" algn="l"/>
              </a:tabLst>
              <a:defRPr>
                <a:solidFill>
                  <a:schemeClr val="bg1"/>
                </a:solidFill>
                <a:latin typeface="Arial" charset="0"/>
                <a:ea typeface="ＭＳ Ｐゴシック" pitchFamily="32"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charset="0"/>
                <a:ea typeface="ＭＳ Ｐゴシック" pitchFamily="32"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charset="0"/>
                <a:ea typeface="ＭＳ Ｐゴシック" pitchFamily="32"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charset="0"/>
                <a:ea typeface="ＭＳ Ｐゴシック" pitchFamily="32"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charset="0"/>
                <a:ea typeface="ＭＳ Ｐゴシック" pitchFamily="32" charset="-128"/>
              </a:defRPr>
            </a:lvl9pPr>
          </a:lstStyle>
          <a:p>
            <a:fld id="{2ADA60E2-0DD2-45F4-9A82-FAE8AC870A40}" type="slidenum">
              <a:rPr lang="fr-FR" altLang="en-US">
                <a:solidFill>
                  <a:srgbClr val="000000"/>
                </a:solidFill>
                <a:latin typeface="Calibri" pitchFamily="32" charset="0"/>
              </a:rPr>
              <a:pPr/>
              <a:t>35</a:t>
            </a:fld>
            <a:endParaRPr lang="fr-FR" altLang="en-US">
              <a:solidFill>
                <a:srgbClr val="000000"/>
              </a:solidFill>
              <a:latin typeface="Calibri" pitchFamily="32" charset="0"/>
            </a:endParaRPr>
          </a:p>
        </p:txBody>
      </p:sp>
    </p:spTree>
    <p:extLst>
      <p:ext uri="{BB962C8B-B14F-4D97-AF65-F5344CB8AC3E}">
        <p14:creationId xmlns:p14="http://schemas.microsoft.com/office/powerpoint/2010/main" val="3010259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1143000" y="695325"/>
            <a:ext cx="4567238"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ea typeface="ＭＳ Ｐゴシック" pitchFamily="34" charset="-128"/>
            </a:endParaRP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42950" indent="-285750">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189CC5A9-F23F-46DD-807F-6128014804A7}" type="slidenum">
              <a:rPr lang="en-US" altLang="en-US">
                <a:solidFill>
                  <a:prstClr val="black"/>
                </a:solidFill>
              </a:rPr>
              <a:pPr>
                <a:spcBef>
                  <a:spcPct val="0"/>
                </a:spcBef>
              </a:pPr>
              <a:t>36</a:t>
            </a:fld>
            <a:endParaRPr lang="en-US" altLang="en-US">
              <a:solidFill>
                <a:prstClr val="black"/>
              </a:solidFill>
            </a:endParaRPr>
          </a:p>
        </p:txBody>
      </p:sp>
    </p:spTree>
    <p:extLst>
      <p:ext uri="{BB962C8B-B14F-4D97-AF65-F5344CB8AC3E}">
        <p14:creationId xmlns:p14="http://schemas.microsoft.com/office/powerpoint/2010/main" val="2598909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6954979-3DA8-4073-B8B2-4F4F31EA8031}" type="slidenum">
              <a:rPr lang="en-GB" altLang="en-US"/>
              <a:pPr/>
              <a:t>3</a:t>
            </a:fld>
            <a:endParaRPr lang="en-GB" altLang="en-US"/>
          </a:p>
        </p:txBody>
      </p:sp>
      <p:sp>
        <p:nvSpPr>
          <p:cNvPr id="56321" name="Text Box 1"/>
          <p:cNvSpPr txBox="1">
            <a:spLocks noChangeArrowheads="1"/>
          </p:cNvSpPr>
          <p:nvPr/>
        </p:nvSpPr>
        <p:spPr bwMode="auto">
          <a:xfrm>
            <a:off x="1190625" y="877888"/>
            <a:ext cx="4476750" cy="31654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FFFFFF"/>
              </a:solidFill>
            </a:endParaRPr>
          </a:p>
        </p:txBody>
      </p:sp>
      <p:sp>
        <p:nvSpPr>
          <p:cNvPr id="56322" name="Rectangle 2"/>
          <p:cNvSpPr txBox="1">
            <a:spLocks noGrp="1" noChangeArrowheads="1"/>
          </p:cNvSpPr>
          <p:nvPr>
            <p:ph type="body"/>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19353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1143000" y="695325"/>
            <a:ext cx="4567238"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ea typeface="ＭＳ Ｐゴシック" pitchFamily="34" charset="-128"/>
            </a:endParaRP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42950" indent="-285750">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189CC5A9-F23F-46DD-807F-6128014804A7}" type="slidenum">
              <a:rPr lang="en-US" altLang="en-US">
                <a:solidFill>
                  <a:prstClr val="black"/>
                </a:solidFill>
              </a:rPr>
              <a:pPr>
                <a:spcBef>
                  <a:spcPct val="0"/>
                </a:spcBef>
              </a:pPr>
              <a:t>37</a:t>
            </a:fld>
            <a:endParaRPr lang="en-US" altLang="en-US">
              <a:solidFill>
                <a:prstClr val="black"/>
              </a:solidFill>
            </a:endParaRPr>
          </a:p>
        </p:txBody>
      </p:sp>
    </p:spTree>
    <p:extLst>
      <p:ext uri="{BB962C8B-B14F-4D97-AF65-F5344CB8AC3E}">
        <p14:creationId xmlns:p14="http://schemas.microsoft.com/office/powerpoint/2010/main" val="733221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sz="1200">
                <a:solidFill>
                  <a:srgbClr val="000000"/>
                </a:solidFill>
                <a:latin typeface="Times New Roman" pitchFamily="16" charset="0"/>
              </a:defRPr>
            </a:lvl9pPr>
          </a:lstStyle>
          <a:p>
            <a:pPr>
              <a:spcBef>
                <a:spcPct val="0"/>
              </a:spcBef>
              <a:buClrTx/>
              <a:buFontTx/>
              <a:buNone/>
            </a:pPr>
            <a:fld id="{E9B634A2-0A15-4282-A7E6-92A323813A7F}" type="slidenum">
              <a:rPr lang="en-US" altLang="en-US">
                <a:latin typeface="Calibri" pitchFamily="32" charset="0"/>
              </a:rPr>
              <a:pPr>
                <a:spcBef>
                  <a:spcPct val="0"/>
                </a:spcBef>
                <a:buClrTx/>
                <a:buFontTx/>
                <a:buNone/>
              </a:pPr>
              <a:t>38</a:t>
            </a:fld>
            <a:endParaRPr lang="en-US" altLang="en-US">
              <a:latin typeface="Calibri" pitchFamily="32" charset="0"/>
            </a:endParaRPr>
          </a:p>
        </p:txBody>
      </p:sp>
      <p:sp>
        <p:nvSpPr>
          <p:cNvPr id="64515" name="Text Box 1"/>
          <p:cNvSpPr txBox="1">
            <a:spLocks noChangeArrowheads="1"/>
          </p:cNvSpPr>
          <p:nvPr/>
        </p:nvSpPr>
        <p:spPr bwMode="auto">
          <a:xfrm>
            <a:off x="3884350" y="8686216"/>
            <a:ext cx="2970386" cy="457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algn="r" eaLnBrk="1" hangingPunct="1">
              <a:lnSpc>
                <a:spcPct val="100000"/>
              </a:lnSpc>
              <a:spcBef>
                <a:spcPct val="0"/>
              </a:spcBef>
              <a:buClrTx/>
              <a:buFontTx/>
              <a:buNone/>
            </a:pPr>
            <a:fld id="{A4A836A0-1F12-4D88-8C8C-C997B3AF6CFC}" type="slidenum">
              <a:rPr lang="en-US" altLang="en-US" smtClean="0">
                <a:latin typeface="Calibri" pitchFamily="32" charset="0"/>
                <a:ea typeface="ＭＳ Ｐゴシック" pitchFamily="32" charset="-128"/>
              </a:rPr>
              <a:pPr algn="r" eaLnBrk="1" hangingPunct="1">
                <a:lnSpc>
                  <a:spcPct val="100000"/>
                </a:lnSpc>
                <a:spcBef>
                  <a:spcPct val="0"/>
                </a:spcBef>
                <a:buClrTx/>
                <a:buFontTx/>
                <a:buNone/>
              </a:pPr>
              <a:t>38</a:t>
            </a:fld>
            <a:endParaRPr lang="en-US" altLang="en-US" smtClean="0">
              <a:latin typeface="Calibri" pitchFamily="32" charset="0"/>
              <a:ea typeface="ＭＳ Ｐゴシック" pitchFamily="32" charset="-128"/>
            </a:endParaRPr>
          </a:p>
        </p:txBody>
      </p:sp>
      <p:sp>
        <p:nvSpPr>
          <p:cNvPr id="64516" name="Rectangle 2"/>
          <p:cNvSpPr>
            <a:spLocks noGrp="1" noRot="1" noChangeAspect="1" noChangeArrowheads="1" noTextEdit="1"/>
          </p:cNvSpPr>
          <p:nvPr>
            <p:ph type="sldImg"/>
          </p:nvPr>
        </p:nvSpPr>
        <p:spPr>
          <a:xfrm>
            <a:off x="1677988" y="703263"/>
            <a:ext cx="4633912" cy="347503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7" name="Text Box 3"/>
          <p:cNvSpPr txBox="1">
            <a:spLocks noChangeArrowheads="1"/>
          </p:cNvSpPr>
          <p:nvPr/>
        </p:nvSpPr>
        <p:spPr bwMode="auto">
          <a:xfrm>
            <a:off x="799719" y="4400880"/>
            <a:ext cx="6392858" cy="41697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100000"/>
              </a:lnSpc>
            </a:pPr>
            <a:endParaRPr lang="en-CA" altLang="en-US" sz="1800" smtClean="0">
              <a:solidFill>
                <a:prstClr val="white"/>
              </a:solidFill>
              <a:latin typeface="Arial" charset="0"/>
              <a:ea typeface="ＭＳ Ｐゴシック" pitchFamily="32" charset="-128"/>
            </a:endParaRPr>
          </a:p>
        </p:txBody>
      </p:sp>
    </p:spTree>
    <p:extLst>
      <p:ext uri="{BB962C8B-B14F-4D97-AF65-F5344CB8AC3E}">
        <p14:creationId xmlns:p14="http://schemas.microsoft.com/office/powerpoint/2010/main" val="690678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0A8478D-40AD-42AE-BE9F-92A730DF9B1B}" type="slidenum">
              <a:rPr lang="en-GB" altLang="en-US"/>
              <a:pPr/>
              <a:t>39</a:t>
            </a:fld>
            <a:endParaRPr lang="en-GB" altLang="en-US"/>
          </a:p>
        </p:txBody>
      </p:sp>
      <p:sp>
        <p:nvSpPr>
          <p:cNvPr id="53249" name="Text Box 1"/>
          <p:cNvSpPr txBox="1">
            <a:spLocks noChangeArrowheads="1"/>
          </p:cNvSpPr>
          <p:nvPr/>
        </p:nvSpPr>
        <p:spPr bwMode="auto">
          <a:xfrm>
            <a:off x="1209675" y="695325"/>
            <a:ext cx="4437063"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FFFFFF"/>
              </a:solidFill>
            </a:endParaRPr>
          </a:p>
        </p:txBody>
      </p:sp>
      <p:sp>
        <p:nvSpPr>
          <p:cNvPr id="53250" name="Rectangle 2"/>
          <p:cNvSpPr txBox="1">
            <a:spLocks noGrp="1" noChangeArrowheads="1"/>
          </p:cNvSpPr>
          <p:nvPr>
            <p:ph type="body"/>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83626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1143000" y="695325"/>
            <a:ext cx="4567238"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ea typeface="ＭＳ Ｐゴシック" pitchFamily="34" charset="-128"/>
            </a:endParaRP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42950" indent="-285750">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8892597B-7DA5-48A4-8421-ACCD002A2FE6}" type="slidenum">
              <a:rPr lang="en-US" altLang="en-US">
                <a:solidFill>
                  <a:prstClr val="black"/>
                </a:solidFill>
              </a:rPr>
              <a:pPr>
                <a:spcBef>
                  <a:spcPct val="0"/>
                </a:spcBef>
              </a:pPr>
              <a:t>40</a:t>
            </a:fld>
            <a:endParaRPr lang="en-US" altLang="en-US">
              <a:solidFill>
                <a:prstClr val="black"/>
              </a:solidFill>
            </a:endParaRPr>
          </a:p>
        </p:txBody>
      </p:sp>
    </p:spTree>
    <p:extLst>
      <p:ext uri="{BB962C8B-B14F-4D97-AF65-F5344CB8AC3E}">
        <p14:creationId xmlns:p14="http://schemas.microsoft.com/office/powerpoint/2010/main" val="2846349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7121EBC-F714-4FE0-A4D8-628FE91CE9C1}" type="slidenum">
              <a:rPr lang="en-CA" altLang="en-US">
                <a:solidFill>
                  <a:prstClr val="black"/>
                </a:solidFill>
              </a:rPr>
              <a:pPr/>
              <a:t>41</a:t>
            </a:fld>
            <a:endParaRPr lang="en-CA" altLang="en-US">
              <a:solidFill>
                <a:prstClr val="black"/>
              </a:solidFill>
            </a:endParaRPr>
          </a:p>
        </p:txBody>
      </p:sp>
      <p:sp>
        <p:nvSpPr>
          <p:cNvPr id="109569" name="Rectangle 1"/>
          <p:cNvSpPr txBox="1">
            <a:spLocks noGrp="1" noRot="1" noChangeAspect="1" noChangeArrowheads="1"/>
          </p:cNvSpPr>
          <p:nvPr>
            <p:ph type="sldImg"/>
          </p:nvPr>
        </p:nvSpPr>
        <p:spPr bwMode="auto">
          <a:xfrm>
            <a:off x="1146175" y="693738"/>
            <a:ext cx="4565650" cy="34242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0" name="Rectangle 2"/>
          <p:cNvSpPr txBox="1">
            <a:spLocks noGrp="1" noChangeArrowheads="1"/>
          </p:cNvSpPr>
          <p:nvPr>
            <p:ph type="body" idx="1"/>
          </p:nvPr>
        </p:nvSpPr>
        <p:spPr bwMode="auto">
          <a:xfrm>
            <a:off x="686932" y="4342518"/>
            <a:ext cx="5479288" cy="41056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19099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1143000" y="695325"/>
            <a:ext cx="4567238"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ea typeface="ＭＳ Ｐゴシック" pitchFamily="34" charset="-128"/>
            </a:endParaRP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42950" indent="-285750">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189CC5A9-F23F-46DD-807F-6128014804A7}" type="slidenum">
              <a:rPr lang="en-US" altLang="en-US">
                <a:solidFill>
                  <a:prstClr val="black"/>
                </a:solidFill>
              </a:rPr>
              <a:pPr>
                <a:spcBef>
                  <a:spcPct val="0"/>
                </a:spcBef>
              </a:pPr>
              <a:t>42</a:t>
            </a:fld>
            <a:endParaRPr lang="en-US" altLang="en-US">
              <a:solidFill>
                <a:prstClr val="black"/>
              </a:solidFill>
            </a:endParaRPr>
          </a:p>
        </p:txBody>
      </p:sp>
    </p:spTree>
    <p:extLst>
      <p:ext uri="{BB962C8B-B14F-4D97-AF65-F5344CB8AC3E}">
        <p14:creationId xmlns:p14="http://schemas.microsoft.com/office/powerpoint/2010/main" val="41472663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5"/>
          <p:cNvSpPr>
            <a:spLocks noGrp="1" noChangeArrowheads="1"/>
          </p:cNvSpPr>
          <p:nvPr>
            <p:ph type="sldNum"/>
          </p:nvPr>
        </p:nvSpPr>
        <p:spPr>
          <a:ln/>
        </p:spPr>
        <p:txBody>
          <a:bodyPr/>
          <a:lstStyle/>
          <a:p>
            <a:fld id="{F8AD40EB-7A16-4118-920B-51B151B0F2E6}" type="slidenum">
              <a:rPr lang="en-US" altLang="en-US"/>
              <a:pPr/>
              <a:t>43</a:t>
            </a:fld>
            <a:endParaRPr lang="en-US" altLang="en-US"/>
          </a:p>
        </p:txBody>
      </p:sp>
      <p:sp>
        <p:nvSpPr>
          <p:cNvPr id="49153" name="Text Box 1"/>
          <p:cNvSpPr txBox="1">
            <a:spLocks noChangeArrowheads="1"/>
          </p:cNvSpPr>
          <p:nvPr/>
        </p:nvSpPr>
        <p:spPr bwMode="auto">
          <a:xfrm>
            <a:off x="3880759" y="8685035"/>
            <a:ext cx="2964311" cy="4457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5pPr>
            <a:lvl6pPr marL="2514600" indent="-228600" defTabSz="449263" fontAlgn="base">
              <a:spcBef>
                <a:spcPts val="8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6pPr>
            <a:lvl7pPr marL="2971800" indent="-228600" defTabSz="449263" fontAlgn="base">
              <a:spcBef>
                <a:spcPts val="8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7pPr>
            <a:lvl8pPr marL="3429000" indent="-228600" defTabSz="449263" fontAlgn="base">
              <a:spcBef>
                <a:spcPts val="8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8pPr>
            <a:lvl9pPr marL="3886200" indent="-228600" defTabSz="449263" fontAlgn="base">
              <a:spcBef>
                <a:spcPts val="8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9pPr>
          </a:lstStyle>
          <a:p>
            <a:pPr algn="r">
              <a:lnSpc>
                <a:spcPct val="95000"/>
              </a:lnSpc>
              <a:spcBef>
                <a:spcPct val="0"/>
              </a:spcBef>
              <a:buClrTx/>
              <a:buFontTx/>
              <a:buNone/>
            </a:pPr>
            <a:fld id="{386C13B2-EDDF-4CBD-BF04-57ED1377E439}" type="slidenum">
              <a:rPr lang="en-US" altLang="en-US" sz="1400">
                <a:solidFill>
                  <a:srgbClr val="000000"/>
                </a:solidFill>
                <a:ea typeface="Arial Unicode MS" pitchFamily="34" charset="-128"/>
                <a:cs typeface="Arial Unicode MS" pitchFamily="34" charset="-128"/>
              </a:rPr>
              <a:pPr algn="r">
                <a:lnSpc>
                  <a:spcPct val="95000"/>
                </a:lnSpc>
                <a:spcBef>
                  <a:spcPct val="0"/>
                </a:spcBef>
                <a:buClrTx/>
                <a:buFontTx/>
                <a:buNone/>
              </a:pPr>
              <a:t>43</a:t>
            </a:fld>
            <a:endParaRPr lang="en-US" altLang="en-US" sz="1400">
              <a:solidFill>
                <a:srgbClr val="000000"/>
              </a:solidFill>
              <a:ea typeface="Arial Unicode MS" pitchFamily="34" charset="-128"/>
              <a:cs typeface="Arial Unicode MS" pitchFamily="34" charset="-128"/>
            </a:endParaRPr>
          </a:p>
        </p:txBody>
      </p:sp>
      <p:sp>
        <p:nvSpPr>
          <p:cNvPr id="49154" name="Text Box 2"/>
          <p:cNvSpPr txBox="1">
            <a:spLocks noChangeArrowheads="1"/>
          </p:cNvSpPr>
          <p:nvPr/>
        </p:nvSpPr>
        <p:spPr bwMode="auto">
          <a:xfrm>
            <a:off x="3880759" y="8685035"/>
            <a:ext cx="2967543" cy="4486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5pPr>
            <a:lvl6pPr marL="2514600" indent="-228600" defTabSz="449263" fontAlgn="base">
              <a:spcBef>
                <a:spcPts val="8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6pPr>
            <a:lvl7pPr marL="2971800" indent="-228600" defTabSz="449263" fontAlgn="base">
              <a:spcBef>
                <a:spcPts val="8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7pPr>
            <a:lvl8pPr marL="3429000" indent="-228600" defTabSz="449263" fontAlgn="base">
              <a:spcBef>
                <a:spcPts val="8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8pPr>
            <a:lvl9pPr marL="3886200" indent="-228600" defTabSz="449263" fontAlgn="base">
              <a:spcBef>
                <a:spcPts val="8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9pPr>
          </a:lstStyle>
          <a:p>
            <a:pPr algn="r">
              <a:lnSpc>
                <a:spcPct val="95000"/>
              </a:lnSpc>
              <a:spcBef>
                <a:spcPct val="0"/>
              </a:spcBef>
              <a:buClrTx/>
              <a:buFontTx/>
              <a:buNone/>
            </a:pPr>
            <a:fld id="{9DCF6F32-3FEE-41B6-905A-018CB3BE71AA}" type="slidenum">
              <a:rPr lang="en-US" altLang="en-US" sz="1400">
                <a:solidFill>
                  <a:srgbClr val="000000"/>
                </a:solidFill>
                <a:ea typeface="Arial Unicode MS" pitchFamily="34" charset="-128"/>
                <a:cs typeface="Arial Unicode MS" pitchFamily="34" charset="-128"/>
              </a:rPr>
              <a:pPr algn="r">
                <a:lnSpc>
                  <a:spcPct val="95000"/>
                </a:lnSpc>
                <a:spcBef>
                  <a:spcPct val="0"/>
                </a:spcBef>
                <a:buClrTx/>
                <a:buFontTx/>
                <a:buNone/>
              </a:pPr>
              <a:t>43</a:t>
            </a:fld>
            <a:endParaRPr lang="en-US" altLang="en-US" sz="1400">
              <a:solidFill>
                <a:srgbClr val="000000"/>
              </a:solidFill>
              <a:ea typeface="Arial Unicode MS" pitchFamily="34" charset="-128"/>
              <a:cs typeface="Arial Unicode MS" pitchFamily="34" charset="-128"/>
            </a:endParaRPr>
          </a:p>
        </p:txBody>
      </p:sp>
      <p:sp>
        <p:nvSpPr>
          <p:cNvPr id="49155" name="Text Box 3"/>
          <p:cNvSpPr txBox="1">
            <a:spLocks noChangeArrowheads="1"/>
          </p:cNvSpPr>
          <p:nvPr/>
        </p:nvSpPr>
        <p:spPr bwMode="auto">
          <a:xfrm>
            <a:off x="3880759" y="8685035"/>
            <a:ext cx="2969159" cy="450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5pPr>
            <a:lvl6pPr marL="2514600" indent="-228600" defTabSz="449263" fontAlgn="base">
              <a:spcBef>
                <a:spcPts val="8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6pPr>
            <a:lvl7pPr marL="2971800" indent="-228600" defTabSz="449263" fontAlgn="base">
              <a:spcBef>
                <a:spcPts val="8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7pPr>
            <a:lvl8pPr marL="3429000" indent="-228600" defTabSz="449263" fontAlgn="base">
              <a:spcBef>
                <a:spcPts val="8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8pPr>
            <a:lvl9pPr marL="3886200" indent="-228600" defTabSz="449263" fontAlgn="base">
              <a:spcBef>
                <a:spcPts val="8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9pPr>
          </a:lstStyle>
          <a:p>
            <a:pPr algn="r">
              <a:lnSpc>
                <a:spcPct val="95000"/>
              </a:lnSpc>
              <a:spcBef>
                <a:spcPct val="0"/>
              </a:spcBef>
              <a:buClrTx/>
              <a:buFontTx/>
              <a:buNone/>
            </a:pPr>
            <a:fld id="{4A5B6A11-D24A-440B-BF4A-81AFF62CCF9F}" type="slidenum">
              <a:rPr lang="en-US" altLang="en-US" sz="1400">
                <a:solidFill>
                  <a:srgbClr val="000000"/>
                </a:solidFill>
                <a:ea typeface="Arial Unicode MS" pitchFamily="34" charset="-128"/>
                <a:cs typeface="Arial Unicode MS" pitchFamily="34" charset="-128"/>
              </a:rPr>
              <a:pPr algn="r">
                <a:lnSpc>
                  <a:spcPct val="95000"/>
                </a:lnSpc>
                <a:spcBef>
                  <a:spcPct val="0"/>
                </a:spcBef>
                <a:buClrTx/>
                <a:buFontTx/>
                <a:buNone/>
              </a:pPr>
              <a:t>43</a:t>
            </a:fld>
            <a:endParaRPr lang="en-US" altLang="en-US" sz="1400">
              <a:solidFill>
                <a:srgbClr val="000000"/>
              </a:solidFill>
              <a:ea typeface="Arial Unicode MS" pitchFamily="34" charset="-128"/>
              <a:cs typeface="Arial Unicode MS" pitchFamily="34" charset="-128"/>
            </a:endParaRPr>
          </a:p>
        </p:txBody>
      </p:sp>
      <p:sp>
        <p:nvSpPr>
          <p:cNvPr id="49156" name="Text Box 4"/>
          <p:cNvSpPr txBox="1">
            <a:spLocks noChangeArrowheads="1"/>
          </p:cNvSpPr>
          <p:nvPr/>
        </p:nvSpPr>
        <p:spPr bwMode="auto">
          <a:xfrm>
            <a:off x="3880759" y="8685035"/>
            <a:ext cx="2974009" cy="454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5pPr>
            <a:lvl6pPr marL="2514600" indent="-228600" defTabSz="449263" fontAlgn="base">
              <a:spcBef>
                <a:spcPts val="8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6pPr>
            <a:lvl7pPr marL="2971800" indent="-228600" defTabSz="449263" fontAlgn="base">
              <a:spcBef>
                <a:spcPts val="8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7pPr>
            <a:lvl8pPr marL="3429000" indent="-228600" defTabSz="449263" fontAlgn="base">
              <a:spcBef>
                <a:spcPts val="8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8pPr>
            <a:lvl9pPr marL="3886200" indent="-228600" defTabSz="449263" fontAlgn="base">
              <a:spcBef>
                <a:spcPts val="8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9pPr>
          </a:lstStyle>
          <a:p>
            <a:pPr algn="r">
              <a:lnSpc>
                <a:spcPct val="95000"/>
              </a:lnSpc>
              <a:spcBef>
                <a:spcPct val="0"/>
              </a:spcBef>
              <a:buClrTx/>
              <a:buFontTx/>
              <a:buNone/>
            </a:pPr>
            <a:fld id="{BFE962BF-6F58-4C1D-983A-871C0691E8D2}" type="slidenum">
              <a:rPr lang="en-US" altLang="en-US" sz="1400">
                <a:solidFill>
                  <a:srgbClr val="000000"/>
                </a:solidFill>
                <a:ea typeface="Arial Unicode MS" pitchFamily="34" charset="-128"/>
                <a:cs typeface="Arial Unicode MS" pitchFamily="34" charset="-128"/>
              </a:rPr>
              <a:pPr algn="r">
                <a:lnSpc>
                  <a:spcPct val="95000"/>
                </a:lnSpc>
                <a:spcBef>
                  <a:spcPct val="0"/>
                </a:spcBef>
                <a:buClrTx/>
                <a:buFontTx/>
                <a:buNone/>
              </a:pPr>
              <a:t>43</a:t>
            </a:fld>
            <a:endParaRPr lang="en-US" altLang="en-US" sz="1400">
              <a:solidFill>
                <a:srgbClr val="000000"/>
              </a:solidFill>
              <a:ea typeface="Arial Unicode MS" pitchFamily="34" charset="-128"/>
              <a:cs typeface="Arial Unicode MS" pitchFamily="34" charset="-128"/>
            </a:endParaRPr>
          </a:p>
        </p:txBody>
      </p:sp>
      <p:sp>
        <p:nvSpPr>
          <p:cNvPr id="49157" name="Text Box 5"/>
          <p:cNvSpPr txBox="1">
            <a:spLocks noChangeArrowheads="1"/>
          </p:cNvSpPr>
          <p:nvPr/>
        </p:nvSpPr>
        <p:spPr bwMode="auto">
          <a:xfrm>
            <a:off x="4850" y="278028"/>
            <a:ext cx="1616" cy="1471"/>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p>
        </p:txBody>
      </p:sp>
      <p:sp>
        <p:nvSpPr>
          <p:cNvPr id="49158" name="Rectangle 6"/>
          <p:cNvSpPr txBox="1">
            <a:spLocks noGrp="1" noChangeArrowheads="1"/>
          </p:cNvSpPr>
          <p:nvPr>
            <p:ph type="body"/>
          </p:nvPr>
        </p:nvSpPr>
        <p:spPr bwMode="auto">
          <a:xfrm>
            <a:off x="685316" y="4342518"/>
            <a:ext cx="5485753" cy="411450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04588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0A8478D-40AD-42AE-BE9F-92A730DF9B1B}" type="slidenum">
              <a:rPr lang="en-GB" altLang="en-US"/>
              <a:pPr/>
              <a:t>4</a:t>
            </a:fld>
            <a:endParaRPr lang="en-GB" altLang="en-US"/>
          </a:p>
        </p:txBody>
      </p:sp>
      <p:sp>
        <p:nvSpPr>
          <p:cNvPr id="53249" name="Text Box 1"/>
          <p:cNvSpPr txBox="1">
            <a:spLocks noChangeArrowheads="1"/>
          </p:cNvSpPr>
          <p:nvPr/>
        </p:nvSpPr>
        <p:spPr bwMode="auto">
          <a:xfrm>
            <a:off x="1209675" y="695325"/>
            <a:ext cx="4437063"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FFFFFF"/>
              </a:solidFill>
            </a:endParaRPr>
          </a:p>
        </p:txBody>
      </p:sp>
      <p:sp>
        <p:nvSpPr>
          <p:cNvPr id="53250" name="Rectangle 2"/>
          <p:cNvSpPr txBox="1">
            <a:spLocks noGrp="1" noChangeArrowheads="1"/>
          </p:cNvSpPr>
          <p:nvPr>
            <p:ph type="body"/>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38728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234E603-360A-40F9-A04E-51EE2B19AD87}" type="slidenum">
              <a:rPr lang="en-GB" altLang="en-US"/>
              <a:pPr/>
              <a:t>5</a:t>
            </a:fld>
            <a:endParaRPr lang="en-GB" altLang="en-US"/>
          </a:p>
        </p:txBody>
      </p:sp>
      <p:sp>
        <p:nvSpPr>
          <p:cNvPr id="75777" name="Text Box 1"/>
          <p:cNvSpPr txBox="1">
            <a:spLocks noChangeArrowheads="1"/>
          </p:cNvSpPr>
          <p:nvPr/>
        </p:nvSpPr>
        <p:spPr bwMode="auto">
          <a:xfrm>
            <a:off x="1144588" y="687388"/>
            <a:ext cx="4568825" cy="342582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FFFFFF"/>
              </a:solidFill>
            </a:endParaRPr>
          </a:p>
        </p:txBody>
      </p:sp>
      <p:sp>
        <p:nvSpPr>
          <p:cNvPr id="75778" name="Rectangle 2"/>
          <p:cNvSpPr txBox="1">
            <a:spLocks noGrp="1" noChangeArrowheads="1"/>
          </p:cNvSpPr>
          <p:nvPr>
            <p:ph type="body"/>
          </p:nvPr>
        </p:nvSpPr>
        <p:spPr bwMode="auto">
          <a:xfrm>
            <a:off x="914400" y="4343400"/>
            <a:ext cx="5029200" cy="41163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52362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A55A0E-7721-4BF9-BDF6-D63094644D1D}" type="slidenum">
              <a:rPr lang="en-US" altLang="en-US">
                <a:solidFill>
                  <a:prstClr val="black"/>
                </a:solidFill>
              </a:rPr>
              <a:pPr/>
              <a:t>6</a:t>
            </a:fld>
            <a:endParaRPr lang="en-US" altLang="en-US">
              <a:solidFill>
                <a:prstClr val="black"/>
              </a:solidFill>
            </a:endParaRPr>
          </a:p>
        </p:txBody>
      </p:sp>
      <p:sp>
        <p:nvSpPr>
          <p:cNvPr id="15362" name="Rectangle 2"/>
          <p:cNvSpPr>
            <a:spLocks noGrp="1" noRot="1" noChangeAspect="1" noChangeArrowheads="1" noTextEdit="1"/>
          </p:cNvSpPr>
          <p:nvPr>
            <p:ph type="sldImg"/>
          </p:nvPr>
        </p:nvSpPr>
        <p:spPr>
          <a:xfrm>
            <a:off x="1144588" y="687388"/>
            <a:ext cx="4568825" cy="3425825"/>
          </a:xfrm>
          <a:ln cap="flat"/>
        </p:spPr>
      </p:sp>
      <p:sp>
        <p:nvSpPr>
          <p:cNvPr id="15363" name="Rectangle 3"/>
          <p:cNvSpPr>
            <a:spLocks noGrp="1" noChangeArrowheads="1"/>
          </p:cNvSpPr>
          <p:nvPr>
            <p:ph type="body" idx="1"/>
          </p:nvPr>
        </p:nvSpPr>
        <p:spPr>
          <a:ln/>
        </p:spPr>
        <p:txBody>
          <a:bodyPr/>
          <a:lstStyle/>
          <a:p>
            <a:endParaRPr lang="en-US" altLang="en-US"/>
          </a:p>
        </p:txBody>
      </p:sp>
    </p:spTree>
    <p:extLst>
      <p:ext uri="{BB962C8B-B14F-4D97-AF65-F5344CB8AC3E}">
        <p14:creationId xmlns:p14="http://schemas.microsoft.com/office/powerpoint/2010/main" val="1304359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384BD51-0609-4A46-9786-6CB9014C653D}" type="slidenum">
              <a:rPr lang="en-GB" altLang="en-US"/>
              <a:pPr/>
              <a:t>7</a:t>
            </a:fld>
            <a:endParaRPr lang="en-GB" altLang="en-US"/>
          </a:p>
        </p:txBody>
      </p:sp>
      <p:sp>
        <p:nvSpPr>
          <p:cNvPr id="59393" name="Text Box 1"/>
          <p:cNvSpPr txBox="1">
            <a:spLocks noChangeArrowheads="1"/>
          </p:cNvSpPr>
          <p:nvPr/>
        </p:nvSpPr>
        <p:spPr bwMode="auto">
          <a:xfrm>
            <a:off x="1209675" y="695325"/>
            <a:ext cx="4437063"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FFFFFF"/>
              </a:solidFill>
            </a:endParaRPr>
          </a:p>
        </p:txBody>
      </p:sp>
      <p:sp>
        <p:nvSpPr>
          <p:cNvPr id="59394" name="Rectangle 2"/>
          <p:cNvSpPr txBox="1">
            <a:spLocks noGrp="1" noChangeArrowheads="1"/>
          </p:cNvSpPr>
          <p:nvPr>
            <p:ph type="body"/>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12696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0A8478D-40AD-42AE-BE9F-92A730DF9B1B}" type="slidenum">
              <a:rPr lang="en-GB" altLang="en-US"/>
              <a:pPr/>
              <a:t>8</a:t>
            </a:fld>
            <a:endParaRPr lang="en-GB" altLang="en-US"/>
          </a:p>
        </p:txBody>
      </p:sp>
      <p:sp>
        <p:nvSpPr>
          <p:cNvPr id="53249" name="Text Box 1"/>
          <p:cNvSpPr txBox="1">
            <a:spLocks noChangeArrowheads="1"/>
          </p:cNvSpPr>
          <p:nvPr/>
        </p:nvSpPr>
        <p:spPr bwMode="auto">
          <a:xfrm>
            <a:off x="1209675" y="695325"/>
            <a:ext cx="4437063"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FFFFFF"/>
              </a:solidFill>
            </a:endParaRPr>
          </a:p>
        </p:txBody>
      </p:sp>
      <p:sp>
        <p:nvSpPr>
          <p:cNvPr id="53250" name="Rectangle 2"/>
          <p:cNvSpPr txBox="1">
            <a:spLocks noGrp="1" noChangeArrowheads="1"/>
          </p:cNvSpPr>
          <p:nvPr>
            <p:ph type="body"/>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48365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0A8478D-40AD-42AE-BE9F-92A730DF9B1B}" type="slidenum">
              <a:rPr lang="en-GB" altLang="en-US"/>
              <a:pPr/>
              <a:t>9</a:t>
            </a:fld>
            <a:endParaRPr lang="en-GB" altLang="en-US"/>
          </a:p>
        </p:txBody>
      </p:sp>
      <p:sp>
        <p:nvSpPr>
          <p:cNvPr id="53249" name="Text Box 1"/>
          <p:cNvSpPr txBox="1">
            <a:spLocks noChangeArrowheads="1"/>
          </p:cNvSpPr>
          <p:nvPr/>
        </p:nvSpPr>
        <p:spPr bwMode="auto">
          <a:xfrm>
            <a:off x="1209675" y="695325"/>
            <a:ext cx="4437063"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FFFFFF"/>
              </a:solidFill>
            </a:endParaRPr>
          </a:p>
        </p:txBody>
      </p:sp>
      <p:sp>
        <p:nvSpPr>
          <p:cNvPr id="53250" name="Rectangle 2"/>
          <p:cNvSpPr txBox="1">
            <a:spLocks noGrp="1" noChangeArrowheads="1"/>
          </p:cNvSpPr>
          <p:nvPr>
            <p:ph type="body"/>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48365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5.xml"/><Relationship Id="rId4" Type="http://schemas.openxmlformats.org/officeDocument/2006/relationships/image" Target="../media/image29.emf"/></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Date Placeholder 3"/>
          <p:cNvSpPr>
            <a:spLocks noGrp="1"/>
          </p:cNvSpPr>
          <p:nvPr>
            <p:ph type="dt" idx="10"/>
          </p:nvPr>
        </p:nvSpPr>
        <p:spPr/>
        <p:txBody>
          <a:bodyPr/>
          <a:lstStyle>
            <a:lvl1pPr>
              <a:defRPr/>
            </a:lvl1pPr>
          </a:lstStyle>
          <a:p>
            <a:endParaRPr lang="en-GB" altLang="en-US"/>
          </a:p>
        </p:txBody>
      </p:sp>
      <p:sp>
        <p:nvSpPr>
          <p:cNvPr id="5" name="Footer Placeholder 4"/>
          <p:cNvSpPr>
            <a:spLocks noGrp="1"/>
          </p:cNvSpPr>
          <p:nvPr>
            <p:ph type="ftr" idx="11"/>
          </p:nvPr>
        </p:nvSpPr>
        <p:spPr/>
        <p:txBody>
          <a:bodyPr/>
          <a:lstStyle>
            <a:lvl1pPr>
              <a:defRPr/>
            </a:lvl1pPr>
          </a:lstStyle>
          <a:p>
            <a:endParaRPr lang="en-GB" altLang="en-US"/>
          </a:p>
        </p:txBody>
      </p:sp>
      <p:sp>
        <p:nvSpPr>
          <p:cNvPr id="6" name="Slide Number Placeholder 5"/>
          <p:cNvSpPr>
            <a:spLocks noGrp="1"/>
          </p:cNvSpPr>
          <p:nvPr>
            <p:ph type="sldNum" idx="12"/>
          </p:nvPr>
        </p:nvSpPr>
        <p:spPr/>
        <p:txBody>
          <a:bodyPr/>
          <a:lstStyle>
            <a:lvl1pPr>
              <a:defRPr/>
            </a:lvl1pPr>
          </a:lstStyle>
          <a:p>
            <a:fld id="{380F328E-8C5D-4572-BE9B-0A547CE7C2AD}" type="slidenum">
              <a:rPr lang="en-GB" altLang="en-US"/>
              <a:pPr/>
              <a:t>‹#›</a:t>
            </a:fld>
            <a:endParaRPr lang="en-GB" altLang="en-US"/>
          </a:p>
        </p:txBody>
      </p:sp>
    </p:spTree>
    <p:extLst>
      <p:ext uri="{BB962C8B-B14F-4D97-AF65-F5344CB8AC3E}">
        <p14:creationId xmlns:p14="http://schemas.microsoft.com/office/powerpoint/2010/main" val="530804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idx="10"/>
          </p:nvPr>
        </p:nvSpPr>
        <p:spPr/>
        <p:txBody>
          <a:bodyPr/>
          <a:lstStyle>
            <a:lvl1pPr>
              <a:defRPr/>
            </a:lvl1pPr>
          </a:lstStyle>
          <a:p>
            <a:endParaRPr lang="en-GB" altLang="en-US"/>
          </a:p>
        </p:txBody>
      </p:sp>
      <p:sp>
        <p:nvSpPr>
          <p:cNvPr id="5" name="Footer Placeholder 4"/>
          <p:cNvSpPr>
            <a:spLocks noGrp="1"/>
          </p:cNvSpPr>
          <p:nvPr>
            <p:ph type="ftr" idx="11"/>
          </p:nvPr>
        </p:nvSpPr>
        <p:spPr/>
        <p:txBody>
          <a:bodyPr/>
          <a:lstStyle>
            <a:lvl1pPr>
              <a:defRPr/>
            </a:lvl1pPr>
          </a:lstStyle>
          <a:p>
            <a:endParaRPr lang="en-GB" altLang="en-US"/>
          </a:p>
        </p:txBody>
      </p:sp>
      <p:sp>
        <p:nvSpPr>
          <p:cNvPr id="6" name="Slide Number Placeholder 5"/>
          <p:cNvSpPr>
            <a:spLocks noGrp="1"/>
          </p:cNvSpPr>
          <p:nvPr>
            <p:ph type="sldNum" idx="12"/>
          </p:nvPr>
        </p:nvSpPr>
        <p:spPr/>
        <p:txBody>
          <a:bodyPr/>
          <a:lstStyle>
            <a:lvl1pPr>
              <a:defRPr/>
            </a:lvl1pPr>
          </a:lstStyle>
          <a:p>
            <a:fld id="{1EABAACB-B18B-45EA-A969-B77118CD2032}" type="slidenum">
              <a:rPr lang="en-GB" altLang="en-US"/>
              <a:pPr/>
              <a:t>‹#›</a:t>
            </a:fld>
            <a:endParaRPr lang="en-GB" altLang="en-US"/>
          </a:p>
        </p:txBody>
      </p:sp>
    </p:spTree>
    <p:extLst>
      <p:ext uri="{BB962C8B-B14F-4D97-AF65-F5344CB8AC3E}">
        <p14:creationId xmlns:p14="http://schemas.microsoft.com/office/powerpoint/2010/main" val="27951289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white picture base">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118E0EDA-AF96-4DBD-B3BE-D66CFA5DC3D3}" type="slidenum">
              <a:rPr lang="en-US" altLang="en-US" sz="800" b="1" smtClean="0">
                <a:solidFill>
                  <a:srgbClr val="595959"/>
                </a:solidFill>
              </a:rPr>
              <a:pPr algn="r" defTabSz="914400" eaLnBrk="1" hangingPunct="1">
                <a:lnSpc>
                  <a:spcPct val="100000"/>
                </a:lnSpc>
                <a:spcBef>
                  <a:spcPct val="20000"/>
                </a:spcBef>
                <a:buClrTx/>
                <a:buSzTx/>
                <a:buFont typeface="Arial" charset="0"/>
                <a:buNone/>
              </a:pPr>
              <a:t>‹#›</a:t>
            </a:fld>
            <a:endParaRPr lang="ru-RU" altLang="en-US" sz="800" b="1" smtClean="0">
              <a:solidFill>
                <a:srgbClr val="595959"/>
              </a:solidFill>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000000"/>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46583890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red picture base">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A5739202-ECEC-4B84-B434-8603CF233B01}" type="slidenum">
              <a:rPr lang="en-US" altLang="en-US" sz="800" b="1" smtClean="0">
                <a:solidFill>
                  <a:srgbClr val="595959"/>
                </a:solidFill>
              </a:rPr>
              <a:pPr algn="r" defTabSz="914400" eaLnBrk="1" hangingPunct="1">
                <a:lnSpc>
                  <a:spcPct val="100000"/>
                </a:lnSpc>
                <a:spcBef>
                  <a:spcPct val="20000"/>
                </a:spcBef>
                <a:buClrTx/>
                <a:buSzTx/>
                <a:buFont typeface="Arial" charset="0"/>
                <a:buNone/>
              </a:pPr>
              <a:t>‹#›</a:t>
            </a:fld>
            <a:endParaRPr lang="ru-RU" altLang="en-US" sz="800" b="1" smtClean="0">
              <a:solidFill>
                <a:srgbClr val="595959"/>
              </a:solidFill>
            </a:endParaRPr>
          </a:p>
        </p:txBody>
      </p:sp>
      <p:sp>
        <p:nvSpPr>
          <p:cNvPr id="9"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4"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5"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6"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81737230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black picture base">
    <p:spTree>
      <p:nvGrpSpPr>
        <p:cNvPr id="1" name=""/>
        <p:cNvGrpSpPr/>
        <p:nvPr/>
      </p:nvGrpSpPr>
      <p:grpSpPr>
        <a:xfrm>
          <a:off x="0" y="0"/>
          <a:ext cx="0" cy="0"/>
          <a:chOff x="0" y="0"/>
          <a:chExt cx="0" cy="0"/>
        </a:xfrm>
      </p:grpSpPr>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317ED880-88CD-44F9-9072-20D6221EE510}" type="slidenum">
              <a:rPr lang="en-US" altLang="en-US" sz="800" b="1" smtClean="0">
                <a:solidFill>
                  <a:srgbClr val="595959"/>
                </a:solidFill>
              </a:rPr>
              <a:pPr algn="r" defTabSz="914400" eaLnBrk="1" hangingPunct="1">
                <a:lnSpc>
                  <a:spcPct val="100000"/>
                </a:lnSpc>
                <a:spcBef>
                  <a:spcPct val="20000"/>
                </a:spcBef>
                <a:buClrTx/>
                <a:buSzTx/>
                <a:buFont typeface="Arial" charset="0"/>
                <a:buNone/>
              </a:pPr>
              <a:t>‹#›</a:t>
            </a:fld>
            <a:endParaRPr lang="ru-RU" altLang="en-US" sz="800" b="1" smtClean="0">
              <a:solidFill>
                <a:srgbClr val="595959"/>
              </a:solidFill>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000000"/>
                </a:solidFill>
                <a:latin typeface="Arial"/>
                <a:ea typeface="Arial"/>
                <a:cs typeface="Arial"/>
              </a:rPr>
              <a:t>Title</a:t>
            </a:r>
            <a:endParaRPr lang="ru-RU" b="1" dirty="0">
              <a:solidFill>
                <a:srgbClr val="000000"/>
              </a:solidFill>
              <a:latin typeface="Arial"/>
              <a:ea typeface="Arial"/>
              <a:cs typeface="Arial"/>
            </a:endParaRPr>
          </a:p>
        </p:txBody>
      </p:sp>
      <p:sp>
        <p:nvSpPr>
          <p:cNvPr id="5"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6"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7"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672626783"/>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white picture top">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46163"/>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7E51257F-B7BA-42E3-810B-54C7E6D119F2}" type="slidenum">
              <a:rPr lang="en-US" altLang="en-US" sz="800" b="1" smtClean="0">
                <a:solidFill>
                  <a:prstClr val="white"/>
                </a:solidFill>
              </a:rPr>
              <a:pPr algn="r" defTabSz="914400" eaLnBrk="1" hangingPunct="1">
                <a:lnSpc>
                  <a:spcPct val="100000"/>
                </a:lnSpc>
                <a:spcBef>
                  <a:spcPct val="20000"/>
                </a:spcBef>
                <a:buClrTx/>
                <a:buSzTx/>
                <a:buFont typeface="Arial" charset="0"/>
                <a:buNone/>
              </a:pPr>
              <a:t>‹#›</a:t>
            </a:fld>
            <a:endParaRPr lang="ru-RU" altLang="en-US" sz="800" b="1" smtClean="0">
              <a:solidFill>
                <a:prstClr val="white"/>
              </a:solidFill>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63819429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red picture top">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9678D61C-3E63-4D81-8C91-A658D8F291D8}" type="slidenum">
              <a:rPr lang="en-US" altLang="en-US" sz="800" b="1" smtClean="0">
                <a:solidFill>
                  <a:srgbClr val="FBFBFB"/>
                </a:solidFill>
              </a:rPr>
              <a:pPr algn="r" defTabSz="914400" eaLnBrk="1" hangingPunct="1">
                <a:lnSpc>
                  <a:spcPct val="100000"/>
                </a:lnSpc>
                <a:spcBef>
                  <a:spcPct val="20000"/>
                </a:spcBef>
                <a:buClrTx/>
                <a:buSzTx/>
                <a:buFont typeface="Arial" charset="0"/>
                <a:buNone/>
              </a:pPr>
              <a:t>‹#›</a:t>
            </a:fld>
            <a:endParaRPr lang="ru-RU" altLang="en-US" sz="800" b="1" smtClean="0">
              <a:solidFill>
                <a:srgbClr val="FBFBFB"/>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BFBFB"/>
                </a:solidFill>
                <a:latin typeface="Arial"/>
                <a:ea typeface="Arial"/>
                <a:cs typeface="Arial"/>
              </a:rPr>
              <a:t>Title</a:t>
            </a:r>
            <a:endParaRPr lang="ru-RU" b="1" dirty="0">
              <a:solidFill>
                <a:srgbClr val="FBFBFB"/>
              </a:solidFill>
              <a:latin typeface="Arial"/>
              <a:ea typeface="Arial"/>
              <a:cs typeface="Arial"/>
            </a:endParaRPr>
          </a:p>
        </p:txBody>
      </p:sp>
      <p:sp>
        <p:nvSpPr>
          <p:cNvPr id="8"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9"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0"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0277911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black picture top">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2870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7D836AC5-9C0E-4E71-BFB8-2A40572050A5}" type="slidenum">
              <a:rPr lang="en-US" altLang="en-US" sz="800" b="1" smtClean="0">
                <a:solidFill>
                  <a:prstClr val="white"/>
                </a:solidFill>
              </a:rPr>
              <a:pPr algn="r" defTabSz="914400" eaLnBrk="1" hangingPunct="1">
                <a:lnSpc>
                  <a:spcPct val="100000"/>
                </a:lnSpc>
                <a:spcBef>
                  <a:spcPct val="20000"/>
                </a:spcBef>
                <a:buClrTx/>
                <a:buSzTx/>
                <a:buFont typeface="Arial" charset="0"/>
                <a:buNone/>
              </a:pPr>
              <a:t>‹#›</a:t>
            </a:fld>
            <a:endParaRPr lang="ru-RU" altLang="en-US" sz="800" b="1" smtClean="0">
              <a:solidFill>
                <a:prstClr val="white"/>
              </a:solidFill>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43836457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6481" y="1604328"/>
            <a:ext cx="8226720" cy="397625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idx="10"/>
          </p:nvPr>
        </p:nvSpPr>
        <p:spPr>
          <a:xfrm>
            <a:off x="457200" y="6246813"/>
            <a:ext cx="2127250" cy="471487"/>
          </a:xfrm>
          <a:prstGeom prst="rect">
            <a:avLst/>
          </a:prstGeom>
        </p:spPr>
        <p:txBody>
          <a:bodyPr/>
          <a:lstStyle>
            <a:lvl1pPr>
              <a:defRPr>
                <a:latin typeface="Arial" panose="020B0604020202020204" pitchFamily="34" charset="0"/>
              </a:defRPr>
            </a:lvl1pPr>
          </a:lstStyle>
          <a:p>
            <a:pPr defTabSz="914400">
              <a:lnSpc>
                <a:spcPct val="100000"/>
              </a:lnSpc>
              <a:buClrTx/>
              <a:buSzTx/>
              <a:buFontTx/>
              <a:buNone/>
              <a:defRPr/>
            </a:pPr>
            <a:endParaRPr lang="en-CA" altLang="en-US" sz="1800">
              <a:solidFill>
                <a:prstClr val="black"/>
              </a:solidFill>
              <a:ea typeface="ＭＳ Ｐゴシック" pitchFamily="34" charset="-128"/>
            </a:endParaRPr>
          </a:p>
        </p:txBody>
      </p:sp>
      <p:sp>
        <p:nvSpPr>
          <p:cNvPr id="5" name="Footer Placeholder 4"/>
          <p:cNvSpPr>
            <a:spLocks noGrp="1"/>
          </p:cNvSpPr>
          <p:nvPr>
            <p:ph type="ftr" idx="11"/>
          </p:nvPr>
        </p:nvSpPr>
        <p:spPr>
          <a:xfrm>
            <a:off x="3127375" y="6246813"/>
            <a:ext cx="2897188" cy="471487"/>
          </a:xfrm>
          <a:prstGeom prst="rect">
            <a:avLst/>
          </a:prstGeom>
        </p:spPr>
        <p:txBody>
          <a:bodyPr/>
          <a:lstStyle>
            <a:lvl1pPr>
              <a:defRPr>
                <a:latin typeface="Arial" panose="020B0604020202020204" pitchFamily="34" charset="0"/>
              </a:defRPr>
            </a:lvl1pPr>
          </a:lstStyle>
          <a:p>
            <a:pPr defTabSz="914400">
              <a:lnSpc>
                <a:spcPct val="100000"/>
              </a:lnSpc>
              <a:buClrTx/>
              <a:buSzTx/>
              <a:buFontTx/>
              <a:buNone/>
              <a:defRPr/>
            </a:pPr>
            <a:endParaRPr lang="en-CA" altLang="en-US" sz="1800">
              <a:solidFill>
                <a:prstClr val="black"/>
              </a:solidFill>
              <a:ea typeface="ＭＳ Ｐゴシック" pitchFamily="34" charset="-128"/>
            </a:endParaRPr>
          </a:p>
        </p:txBody>
      </p:sp>
      <p:sp>
        <p:nvSpPr>
          <p:cNvPr id="6" name="Slide Number Placeholder 5"/>
          <p:cNvSpPr>
            <a:spLocks noGrp="1"/>
          </p:cNvSpPr>
          <p:nvPr>
            <p:ph type="sldNum" idx="12"/>
          </p:nvPr>
        </p:nvSpPr>
        <p:spPr>
          <a:xfrm>
            <a:off x="6556375" y="6246813"/>
            <a:ext cx="2128838" cy="471487"/>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a:lnSpc>
                <a:spcPct val="100000"/>
              </a:lnSpc>
              <a:buClrTx/>
              <a:buSzTx/>
              <a:buFontTx/>
              <a:buNone/>
            </a:pPr>
            <a:fld id="{4C9AD357-99BF-433F-9477-670ADE8AE888}" type="slidenum">
              <a:rPr lang="en-CA" altLang="en-US" sz="1800" smtClean="0">
                <a:solidFill>
                  <a:prstClr val="black"/>
                </a:solidFill>
                <a:latin typeface="Arial" charset="0"/>
                <a:ea typeface="ＭＳ Ｐゴシック" pitchFamily="34" charset="-128"/>
              </a:rPr>
              <a:pPr defTabSz="914400">
                <a:lnSpc>
                  <a:spcPct val="100000"/>
                </a:lnSpc>
                <a:buClrTx/>
                <a:buSzTx/>
                <a:buFontTx/>
                <a:buNone/>
              </a:pPr>
              <a:t>‹#›</a:t>
            </a:fld>
            <a:endParaRPr lang="en-CA" altLang="en-US" sz="1800" smtClean="0">
              <a:solidFill>
                <a:prstClr val="black"/>
              </a:solidFill>
              <a:latin typeface="Arial" charset="0"/>
              <a:ea typeface="ＭＳ Ｐゴシック" pitchFamily="34" charset="-128"/>
            </a:endParaRPr>
          </a:p>
        </p:txBody>
      </p:sp>
    </p:spTree>
    <p:extLst>
      <p:ext uri="{BB962C8B-B14F-4D97-AF65-F5344CB8AC3E}">
        <p14:creationId xmlns:p14="http://schemas.microsoft.com/office/powerpoint/2010/main" val="39746044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xfrm>
            <a:off x="6553200" y="6245225"/>
            <a:ext cx="2125663" cy="579438"/>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a:lnSpc>
                <a:spcPct val="100000"/>
              </a:lnSpc>
              <a:buClrTx/>
              <a:buSzTx/>
              <a:buFontTx/>
              <a:buNone/>
            </a:pPr>
            <a:fld id="{B0A2A431-3711-4747-91DA-7239CE1976FF}" type="slidenum">
              <a:rPr lang="en-US" altLang="en-US" sz="1800" smtClean="0">
                <a:solidFill>
                  <a:prstClr val="black"/>
                </a:solidFill>
                <a:latin typeface="Arial" charset="0"/>
                <a:ea typeface="ＭＳ Ｐゴシック" pitchFamily="34" charset="-128"/>
              </a:rPr>
              <a:pPr defTabSz="914400">
                <a:lnSpc>
                  <a:spcPct val="100000"/>
                </a:lnSpc>
                <a:buClrTx/>
                <a:buSzTx/>
                <a:buFontTx/>
                <a:buNone/>
              </a:pPr>
              <a:t>‹#›</a:t>
            </a:fld>
            <a:endParaRPr lang="en-US" altLang="en-US" sz="1800" smtClean="0">
              <a:solidFill>
                <a:prstClr val="black"/>
              </a:solidFill>
              <a:latin typeface="Arial" charset="0"/>
              <a:ea typeface="ＭＳ Ｐゴシック" pitchFamily="34" charset="-128"/>
            </a:endParaRPr>
          </a:p>
        </p:txBody>
      </p:sp>
    </p:spTree>
    <p:extLst>
      <p:ext uri="{BB962C8B-B14F-4D97-AF65-F5344CB8AC3E}">
        <p14:creationId xmlns:p14="http://schemas.microsoft.com/office/powerpoint/2010/main" val="28053185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1663" cy="1135062"/>
          </a:xfrm>
          <a:prstGeom prst="rect">
            <a:avLst/>
          </a:prstGeom>
        </p:spPr>
        <p:txBody>
          <a:bodyPr/>
          <a:lstStyle/>
          <a:p>
            <a:r>
              <a:rPr lang="en-US" smtClean="0"/>
              <a:t>Click to edit Master title style</a:t>
            </a:r>
            <a:endParaRPr lang="en-CA"/>
          </a:p>
        </p:txBody>
      </p:sp>
      <p:sp>
        <p:nvSpPr>
          <p:cNvPr id="3" name="Rectangle 5"/>
          <p:cNvSpPr>
            <a:spLocks noGrp="1" noChangeArrowheads="1"/>
          </p:cNvSpPr>
          <p:nvPr>
            <p:ph type="sldNum" idx="10"/>
          </p:nvPr>
        </p:nvSpPr>
        <p:spPr>
          <a:xfrm>
            <a:off x="6553200" y="6245225"/>
            <a:ext cx="2125663" cy="579438"/>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a:lnSpc>
                <a:spcPct val="100000"/>
              </a:lnSpc>
              <a:buClrTx/>
              <a:buSzTx/>
              <a:buFontTx/>
              <a:buNone/>
            </a:pPr>
            <a:fld id="{5CAA765A-E83B-4C05-8D0D-2C6BFD948C05}" type="slidenum">
              <a:rPr lang="en-US" altLang="en-US" sz="1800" smtClean="0">
                <a:solidFill>
                  <a:prstClr val="black"/>
                </a:solidFill>
                <a:latin typeface="Arial" charset="0"/>
                <a:ea typeface="ＭＳ Ｐゴシック" pitchFamily="34" charset="-128"/>
              </a:rPr>
              <a:pPr defTabSz="914400">
                <a:lnSpc>
                  <a:spcPct val="100000"/>
                </a:lnSpc>
                <a:buClrTx/>
                <a:buSzTx/>
                <a:buFontTx/>
                <a:buNone/>
              </a:pPr>
              <a:t>‹#›</a:t>
            </a:fld>
            <a:endParaRPr lang="en-US" altLang="en-US" sz="1800" smtClean="0">
              <a:solidFill>
                <a:prstClr val="black"/>
              </a:solidFill>
              <a:latin typeface="Arial" charset="0"/>
              <a:ea typeface="ＭＳ Ｐゴシック" pitchFamily="34" charset="-128"/>
            </a:endParaRPr>
          </a:p>
        </p:txBody>
      </p:sp>
    </p:spTree>
    <p:extLst>
      <p:ext uri="{BB962C8B-B14F-4D97-AF65-F5344CB8AC3E}">
        <p14:creationId xmlns:p14="http://schemas.microsoft.com/office/powerpoint/2010/main" val="9980920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white">
    <p:spTree>
      <p:nvGrpSpPr>
        <p:cNvPr id="1" name=""/>
        <p:cNvGrpSpPr/>
        <p:nvPr/>
      </p:nvGrpSpPr>
      <p:grpSpPr>
        <a:xfrm>
          <a:off x="0" y="0"/>
          <a:ext cx="0" cy="0"/>
          <a:chOff x="0" y="0"/>
          <a:chExt cx="0" cy="0"/>
        </a:xfrm>
      </p:grpSpPr>
      <p:pic>
        <p:nvPicPr>
          <p:cNvPr id="5" name="Picture 1" descr="3.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E48A0392-F5F1-442E-BB2C-D5BF4A2D59B4}" type="slidenum">
              <a:rPr lang="en-US" altLang="en-US" sz="800" b="1" smtClean="0">
                <a:solidFill>
                  <a:srgbClr val="595959"/>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595959"/>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11"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5"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6"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66838697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3050"/>
            <a:ext cx="2055812" cy="585628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3050"/>
            <a:ext cx="6018213" cy="5856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idx="10"/>
          </p:nvPr>
        </p:nvSpPr>
        <p:spPr/>
        <p:txBody>
          <a:bodyPr/>
          <a:lstStyle>
            <a:lvl1pPr>
              <a:defRPr/>
            </a:lvl1pPr>
          </a:lstStyle>
          <a:p>
            <a:endParaRPr lang="en-GB" altLang="en-US"/>
          </a:p>
        </p:txBody>
      </p:sp>
      <p:sp>
        <p:nvSpPr>
          <p:cNvPr id="5" name="Footer Placeholder 4"/>
          <p:cNvSpPr>
            <a:spLocks noGrp="1"/>
          </p:cNvSpPr>
          <p:nvPr>
            <p:ph type="ftr" idx="11"/>
          </p:nvPr>
        </p:nvSpPr>
        <p:spPr/>
        <p:txBody>
          <a:bodyPr/>
          <a:lstStyle>
            <a:lvl1pPr>
              <a:defRPr/>
            </a:lvl1pPr>
          </a:lstStyle>
          <a:p>
            <a:endParaRPr lang="en-GB" altLang="en-US"/>
          </a:p>
        </p:txBody>
      </p:sp>
      <p:sp>
        <p:nvSpPr>
          <p:cNvPr id="6" name="Slide Number Placeholder 5"/>
          <p:cNvSpPr>
            <a:spLocks noGrp="1"/>
          </p:cNvSpPr>
          <p:nvPr>
            <p:ph type="sldNum" idx="12"/>
          </p:nvPr>
        </p:nvSpPr>
        <p:spPr/>
        <p:txBody>
          <a:bodyPr/>
          <a:lstStyle>
            <a:lvl1pPr>
              <a:defRPr/>
            </a:lvl1pPr>
          </a:lstStyle>
          <a:p>
            <a:fld id="{61257936-6AA4-4494-90D5-ACC7CADB369D}" type="slidenum">
              <a:rPr lang="en-GB" altLang="en-US"/>
              <a:pPr/>
              <a:t>‹#›</a:t>
            </a:fld>
            <a:endParaRPr lang="en-GB" altLang="en-US"/>
          </a:p>
        </p:txBody>
      </p:sp>
    </p:spTree>
    <p:extLst>
      <p:ext uri="{BB962C8B-B14F-4D97-AF65-F5344CB8AC3E}">
        <p14:creationId xmlns:p14="http://schemas.microsoft.com/office/powerpoint/2010/main" val="12034335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red">
    <p:spTree>
      <p:nvGrpSpPr>
        <p:cNvPr id="1" name=""/>
        <p:cNvGrpSpPr/>
        <p:nvPr/>
      </p:nvGrpSpPr>
      <p:grpSpPr>
        <a:xfrm>
          <a:off x="0" y="0"/>
          <a:ext cx="0" cy="0"/>
          <a:chOff x="0" y="0"/>
          <a:chExt cx="0" cy="0"/>
        </a:xfrm>
      </p:grpSpPr>
      <p:pic>
        <p:nvPicPr>
          <p:cNvPr id="5" name="Picture 1" descr="4.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81B905CB-7962-46AA-9062-2DFBE984143E}" type="slidenum">
              <a:rPr lang="en-US" altLang="en-US" sz="800" b="1" smtClean="0">
                <a:solidFill>
                  <a:srgbClr val="FFFFFF"/>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FFFFFF"/>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prstClr val="white"/>
                </a:solidFill>
                <a:latin typeface="Arial"/>
                <a:ea typeface="Arial"/>
                <a:cs typeface="Arial"/>
              </a:rPr>
              <a:t>Title</a:t>
            </a:r>
            <a:endParaRPr lang="ru-RU" b="1" dirty="0">
              <a:solidFill>
                <a:prstClr val="white"/>
              </a:solidFill>
              <a:latin typeface="Arial"/>
              <a:ea typeface="Arial"/>
              <a:cs typeface="Arial"/>
            </a:endParaRPr>
          </a:p>
        </p:txBody>
      </p:sp>
      <p:sp>
        <p:nvSpPr>
          <p:cNvPr id="8"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0"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1"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950381685"/>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black">
    <p:spTree>
      <p:nvGrpSpPr>
        <p:cNvPr id="1" name=""/>
        <p:cNvGrpSpPr/>
        <p:nvPr/>
      </p:nvGrpSpPr>
      <p:grpSpPr>
        <a:xfrm>
          <a:off x="0" y="0"/>
          <a:ext cx="0" cy="0"/>
          <a:chOff x="0" y="0"/>
          <a:chExt cx="0" cy="0"/>
        </a:xfrm>
      </p:grpSpPr>
      <p:pic>
        <p:nvPicPr>
          <p:cNvPr id="5" name="Picture 1" descr="5.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7A9D7957-422E-42BA-8948-DE1C1BE354E2}" type="slidenum">
              <a:rPr lang="en-US" altLang="en-US" sz="800" b="1" smtClean="0">
                <a:solidFill>
                  <a:srgbClr val="FFFFFF"/>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FFFFFF"/>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12"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3"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14"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09107807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white 2">
    <p:spTree>
      <p:nvGrpSpPr>
        <p:cNvPr id="1" name=""/>
        <p:cNvGrpSpPr/>
        <p:nvPr/>
      </p:nvGrpSpPr>
      <p:grpSpPr>
        <a:xfrm>
          <a:off x="0" y="0"/>
          <a:ext cx="0" cy="0"/>
          <a:chOff x="0" y="0"/>
          <a:chExt cx="0" cy="0"/>
        </a:xfrm>
      </p:grpSpPr>
      <p:pic>
        <p:nvPicPr>
          <p:cNvPr id="5" name="Picture 1" descr="6.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81DDDFA3-CDCA-448D-9D57-1CBEDCA38078}" type="slidenum">
              <a:rPr lang="en-US" altLang="en-US" sz="800" b="1" smtClean="0">
                <a:solidFill>
                  <a:srgbClr val="FFFFFF"/>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FFFFFF"/>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22"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23"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24"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447945871"/>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xt red 2">
    <p:spTree>
      <p:nvGrpSpPr>
        <p:cNvPr id="1" name=""/>
        <p:cNvGrpSpPr/>
        <p:nvPr/>
      </p:nvGrpSpPr>
      <p:grpSpPr>
        <a:xfrm>
          <a:off x="0" y="0"/>
          <a:ext cx="0" cy="0"/>
          <a:chOff x="0" y="0"/>
          <a:chExt cx="0" cy="0"/>
        </a:xfrm>
      </p:grpSpPr>
      <p:pic>
        <p:nvPicPr>
          <p:cNvPr id="5" name="Picture 1" descr="7.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5A7CD6D0-E0EC-42AA-91A7-0882BBF139F5}" type="slidenum">
              <a:rPr lang="en-US" altLang="en-US" sz="800" b="1" smtClean="0">
                <a:solidFill>
                  <a:srgbClr val="FFFFFF"/>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FFFFFF"/>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23"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1"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2"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chemeClr val="bg1"/>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90651896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black 2">
    <p:spTree>
      <p:nvGrpSpPr>
        <p:cNvPr id="1" name=""/>
        <p:cNvGrpSpPr/>
        <p:nvPr/>
      </p:nvGrpSpPr>
      <p:grpSpPr>
        <a:xfrm>
          <a:off x="0" y="0"/>
          <a:ext cx="0" cy="0"/>
          <a:chOff x="0" y="0"/>
          <a:chExt cx="0" cy="0"/>
        </a:xfrm>
      </p:grpSpPr>
      <p:pic>
        <p:nvPicPr>
          <p:cNvPr id="5" name="Picture 1" descr="8a.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CF2117FF-4C48-4D61-9E9C-BCA7F3A6EAAD}" type="slidenum">
              <a:rPr lang="en-US" altLang="en-US" sz="800" b="1" smtClean="0">
                <a:solidFill>
                  <a:prstClr val="black"/>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prstClr val="black"/>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24"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chemeClr val="bg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1"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32"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chemeClr val="bg1"/>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99606970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white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6C7519AC-5453-4677-86A1-BC15A8013A41}" type="slidenum">
              <a:rPr lang="en-US" altLang="en-US" sz="800" b="1" smtClean="0">
                <a:solidFill>
                  <a:srgbClr val="595959"/>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595959"/>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3"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4"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5"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8333189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red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C9A6BEBF-33E7-43BF-94BB-CA4814B1EA32}" type="slidenum">
              <a:rPr lang="en-US" altLang="en-US" sz="800" b="1" smtClean="0">
                <a:solidFill>
                  <a:srgbClr val="595959"/>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595959"/>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FFFF"/>
                </a:solidFill>
                <a:latin typeface="Arial"/>
                <a:ea typeface="Arial"/>
                <a:cs typeface="Arial"/>
              </a:rPr>
              <a:t>Title</a:t>
            </a:r>
            <a:endParaRPr lang="ru-RU" b="1" dirty="0">
              <a:solidFill>
                <a:srgbClr val="FFFFFF"/>
              </a:solidFill>
              <a:latin typeface="Arial"/>
              <a:ea typeface="Arial"/>
              <a:cs typeface="Arial"/>
            </a:endParaRPr>
          </a:p>
        </p:txBody>
      </p:sp>
      <p:sp>
        <p:nvSpPr>
          <p:cNvPr id="27"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28"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0"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861245729"/>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black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30DADE67-A569-4FEC-8884-0112D8424553}" type="slidenum">
              <a:rPr lang="en-US" altLang="en-US" sz="800" b="1" smtClean="0">
                <a:solidFill>
                  <a:srgbClr val="595959"/>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595959"/>
              </a:solidFill>
              <a:cs typeface="+mn-cs"/>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6"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7"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8"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83116147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white picture lef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56CF4A58-00BC-47C3-B3D5-54148D07EA04}" type="slidenum">
              <a:rPr lang="en-US" altLang="en-US" sz="800" b="1" smtClean="0">
                <a:solidFill>
                  <a:srgbClr val="000000"/>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000000"/>
              </a:solidFill>
              <a:cs typeface="+mn-cs"/>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7"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000000"/>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8"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9"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977799980"/>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red picture left">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8438"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2649F965-E286-4AB3-9C17-D4D4BF581920}" type="slidenum">
              <a:rPr lang="en-US" altLang="en-US" sz="800" b="1" smtClean="0">
                <a:solidFill>
                  <a:prstClr val="white"/>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prstClr val="white"/>
              </a:solidFill>
              <a:cs typeface="+mn-cs"/>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87146868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6425" cy="1141413"/>
          </a:xfrm>
        </p:spPr>
        <p:txBody>
          <a:bodyPr/>
          <a:lstStyle/>
          <a:p>
            <a:r>
              <a:rPr lang="en-US" smtClean="0"/>
              <a:t>Click to edit Master title style</a:t>
            </a:r>
            <a:endParaRPr lang="en-CA"/>
          </a:p>
        </p:txBody>
      </p:sp>
      <p:sp>
        <p:nvSpPr>
          <p:cNvPr id="3" name="Chart Placeholder 2"/>
          <p:cNvSpPr>
            <a:spLocks noGrp="1"/>
          </p:cNvSpPr>
          <p:nvPr>
            <p:ph type="chart" idx="1"/>
          </p:nvPr>
        </p:nvSpPr>
        <p:spPr>
          <a:xfrm>
            <a:off x="457200" y="1604963"/>
            <a:ext cx="8226425" cy="4524375"/>
          </a:xfrm>
        </p:spPr>
        <p:txBody>
          <a:bodyPr/>
          <a:lstStyle/>
          <a:p>
            <a:endParaRPr lang="en-CA"/>
          </a:p>
        </p:txBody>
      </p:sp>
      <p:sp>
        <p:nvSpPr>
          <p:cNvPr id="4" name="Date Placeholder 3"/>
          <p:cNvSpPr>
            <a:spLocks noGrp="1"/>
          </p:cNvSpPr>
          <p:nvPr>
            <p:ph type="dt" idx="10"/>
          </p:nvPr>
        </p:nvSpPr>
        <p:spPr>
          <a:xfrm>
            <a:off x="457200" y="6246813"/>
            <a:ext cx="2127250" cy="471487"/>
          </a:xfrm>
        </p:spPr>
        <p:txBody>
          <a:bodyPr/>
          <a:lstStyle>
            <a:lvl1pPr>
              <a:defRPr/>
            </a:lvl1pPr>
          </a:lstStyle>
          <a:p>
            <a:endParaRPr lang="en-GB" altLang="en-US"/>
          </a:p>
        </p:txBody>
      </p:sp>
      <p:sp>
        <p:nvSpPr>
          <p:cNvPr id="5" name="Footer Placeholder 4"/>
          <p:cNvSpPr>
            <a:spLocks noGrp="1"/>
          </p:cNvSpPr>
          <p:nvPr>
            <p:ph type="ftr" idx="11"/>
          </p:nvPr>
        </p:nvSpPr>
        <p:spPr>
          <a:xfrm>
            <a:off x="3127375" y="6246813"/>
            <a:ext cx="2895600" cy="471487"/>
          </a:xfrm>
        </p:spPr>
        <p:txBody>
          <a:bodyPr/>
          <a:lstStyle>
            <a:lvl1pPr>
              <a:defRPr/>
            </a:lvl1pPr>
          </a:lstStyle>
          <a:p>
            <a:endParaRPr lang="en-GB" altLang="en-US"/>
          </a:p>
        </p:txBody>
      </p:sp>
      <p:sp>
        <p:nvSpPr>
          <p:cNvPr id="6" name="Slide Number Placeholder 5"/>
          <p:cNvSpPr>
            <a:spLocks noGrp="1"/>
          </p:cNvSpPr>
          <p:nvPr>
            <p:ph type="sldNum" idx="12"/>
          </p:nvPr>
        </p:nvSpPr>
        <p:spPr>
          <a:xfrm>
            <a:off x="6556375" y="6246813"/>
            <a:ext cx="2127250" cy="471487"/>
          </a:xfrm>
        </p:spPr>
        <p:txBody>
          <a:bodyPr/>
          <a:lstStyle>
            <a:lvl1pPr>
              <a:defRPr/>
            </a:lvl1pPr>
          </a:lstStyle>
          <a:p>
            <a:fld id="{571FF672-90CE-4C9E-A1FE-62E8135DF9FA}" type="slidenum">
              <a:rPr lang="en-GB" altLang="en-US"/>
              <a:pPr/>
              <a:t>‹#›</a:t>
            </a:fld>
            <a:endParaRPr lang="en-GB" altLang="en-US"/>
          </a:p>
        </p:txBody>
      </p:sp>
    </p:spTree>
    <p:extLst>
      <p:ext uri="{BB962C8B-B14F-4D97-AF65-F5344CB8AC3E}">
        <p14:creationId xmlns:p14="http://schemas.microsoft.com/office/powerpoint/2010/main" val="33277487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black picture left">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44788"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C94AA325-CECE-4292-B527-EC45530DFFCE}" type="slidenum">
              <a:rPr lang="en-US" altLang="en-US" sz="800" b="1" smtClean="0">
                <a:solidFill>
                  <a:prstClr val="white"/>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prstClr val="white"/>
              </a:solidFill>
              <a:cs typeface="+mn-cs"/>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83335135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white picture base">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4F4D2F17-5464-4B60-A011-8683252A5913}" type="slidenum">
              <a:rPr lang="en-US" altLang="en-US" sz="800" b="1" smtClean="0">
                <a:solidFill>
                  <a:srgbClr val="595959"/>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595959"/>
              </a:solidFill>
              <a:cs typeface="+mn-cs"/>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000000"/>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230678061"/>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red picture base">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8DF197FB-1DD0-4505-92C9-5353F69B9C3F}" type="slidenum">
              <a:rPr lang="en-US" altLang="en-US" sz="800" b="1" smtClean="0">
                <a:solidFill>
                  <a:srgbClr val="595959"/>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595959"/>
              </a:solidFill>
              <a:cs typeface="+mn-cs"/>
            </a:endParaRPr>
          </a:p>
        </p:txBody>
      </p:sp>
      <p:sp>
        <p:nvSpPr>
          <p:cNvPr id="9"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4"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5"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6"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5981698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black picture base">
    <p:spTree>
      <p:nvGrpSpPr>
        <p:cNvPr id="1" name=""/>
        <p:cNvGrpSpPr/>
        <p:nvPr/>
      </p:nvGrpSpPr>
      <p:grpSpPr>
        <a:xfrm>
          <a:off x="0" y="0"/>
          <a:ext cx="0" cy="0"/>
          <a:chOff x="0" y="0"/>
          <a:chExt cx="0" cy="0"/>
        </a:xfrm>
      </p:grpSpPr>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D52312A1-B2A6-4117-96A6-4B4200D2D86E}" type="slidenum">
              <a:rPr lang="en-US" altLang="en-US" sz="800" b="1" smtClean="0">
                <a:solidFill>
                  <a:srgbClr val="595959"/>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595959"/>
              </a:solidFill>
              <a:cs typeface="+mn-cs"/>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000000"/>
                </a:solidFill>
                <a:latin typeface="Arial"/>
                <a:ea typeface="Arial"/>
                <a:cs typeface="Arial"/>
              </a:rPr>
              <a:t>Title</a:t>
            </a:r>
            <a:endParaRPr lang="ru-RU" b="1" dirty="0">
              <a:solidFill>
                <a:srgbClr val="000000"/>
              </a:solidFill>
              <a:latin typeface="Arial"/>
              <a:ea typeface="Arial"/>
              <a:cs typeface="Arial"/>
            </a:endParaRPr>
          </a:p>
        </p:txBody>
      </p:sp>
      <p:sp>
        <p:nvSpPr>
          <p:cNvPr id="5"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6"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7"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98117342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white picture top">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46163"/>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1964B8F5-661A-4299-B38C-6BBE95182428}" type="slidenum">
              <a:rPr lang="en-US" altLang="en-US" sz="800" b="1" smtClean="0">
                <a:solidFill>
                  <a:prstClr val="white"/>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prstClr val="white"/>
              </a:solidFill>
              <a:cs typeface="+mn-cs"/>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31915370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red picture top">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FDC669C7-6823-437C-9A27-56FF0955519E}" type="slidenum">
              <a:rPr lang="en-US" altLang="en-US" sz="800" b="1" smtClean="0">
                <a:solidFill>
                  <a:srgbClr val="FBFBFB"/>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FBFBFB"/>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BFBFB"/>
                </a:solidFill>
                <a:latin typeface="Arial"/>
                <a:ea typeface="Arial"/>
                <a:cs typeface="Arial"/>
              </a:rPr>
              <a:t>Title</a:t>
            </a:r>
            <a:endParaRPr lang="ru-RU" b="1" dirty="0">
              <a:solidFill>
                <a:srgbClr val="FBFBFB"/>
              </a:solidFill>
              <a:latin typeface="Arial"/>
              <a:ea typeface="Arial"/>
              <a:cs typeface="Arial"/>
            </a:endParaRPr>
          </a:p>
        </p:txBody>
      </p:sp>
      <p:sp>
        <p:nvSpPr>
          <p:cNvPr id="8"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9"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0"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239260553"/>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 black picture top">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2870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7FBAC20F-FD58-47EA-96F6-E6E4BC013ABB}" type="slidenum">
              <a:rPr lang="en-US" altLang="en-US" sz="800" b="1" smtClean="0">
                <a:solidFill>
                  <a:prstClr val="white"/>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prstClr val="white"/>
              </a:solidFill>
              <a:cs typeface="+mn-cs"/>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588089783"/>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3478519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935407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41473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hite">
    <p:spTree>
      <p:nvGrpSpPr>
        <p:cNvPr id="1" name=""/>
        <p:cNvGrpSpPr/>
        <p:nvPr/>
      </p:nvGrpSpPr>
      <p:grpSpPr>
        <a:xfrm>
          <a:off x="0" y="0"/>
          <a:ext cx="0" cy="0"/>
          <a:chOff x="0" y="0"/>
          <a:chExt cx="0" cy="0"/>
        </a:xfrm>
      </p:grpSpPr>
      <p:pic>
        <p:nvPicPr>
          <p:cNvPr id="5" name="Picture 1" descr="3.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A446160A-7EAF-42C1-969B-6754B97F7316}" type="slidenum">
              <a:rPr lang="en-US" altLang="en-US" sz="800" b="1" smtClean="0">
                <a:solidFill>
                  <a:srgbClr val="595959"/>
                </a:solidFill>
                <a:cs typeface="+mn-cs"/>
              </a:rPr>
              <a:pPr algn="r" defTabSz="914400" eaLnBrk="1" hangingPunct="1">
                <a:lnSpc>
                  <a:spcPct val="100000"/>
                </a:lnSpc>
                <a:spcBef>
                  <a:spcPct val="20000"/>
                </a:spcBef>
                <a:buClrTx/>
                <a:buSzTx/>
                <a:buFont typeface="Arial" charset="0"/>
                <a:buNone/>
              </a:pPr>
              <a:t>‹#›</a:t>
            </a:fld>
            <a:endParaRPr lang="ru-RU" altLang="en-US" sz="800" b="1" smtClean="0">
              <a:solidFill>
                <a:srgbClr val="595959"/>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11"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5"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6"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851804031"/>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726555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800758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22332931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899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546281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54649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25292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002718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Text white 2">
    <p:spTree>
      <p:nvGrpSpPr>
        <p:cNvPr id="1" name=""/>
        <p:cNvGrpSpPr/>
        <p:nvPr/>
      </p:nvGrpSpPr>
      <p:grpSpPr>
        <a:xfrm>
          <a:off x="0" y="0"/>
          <a:ext cx="0" cy="0"/>
          <a:chOff x="0" y="0"/>
          <a:chExt cx="0" cy="0"/>
        </a:xfrm>
      </p:grpSpPr>
      <p:pic>
        <p:nvPicPr>
          <p:cNvPr id="5" name="Picture 1" descr="6.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spcBef>
                <a:spcPct val="20000"/>
              </a:spcBef>
              <a:buFont typeface="Arial" charset="0"/>
              <a:buNone/>
            </a:pPr>
            <a:fld id="{C2F6BDEE-5BB8-4BF5-9D15-EF9B808DFD8C}" type="slidenum">
              <a:rPr lang="en-US" altLang="en-US" sz="800" b="1">
                <a:solidFill>
                  <a:srgbClr val="FFFFFF"/>
                </a:solidFill>
              </a:rPr>
              <a:pPr algn="r" eaLnBrk="1" hangingPunct="1">
                <a:spcBef>
                  <a:spcPct val="20000"/>
                </a:spcBef>
                <a:buFont typeface="Arial" charset="0"/>
                <a:buNone/>
              </a:pPr>
              <a:t>‹#›</a:t>
            </a:fld>
            <a:endParaRPr lang="ru-RU" altLang="en-US" sz="800" b="1">
              <a:solidFill>
                <a:srgbClr val="FFFFFF"/>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22"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23"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24"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058649603"/>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ext black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spcBef>
                <a:spcPct val="20000"/>
              </a:spcBef>
              <a:buFont typeface="Arial" charset="0"/>
              <a:buNone/>
            </a:pPr>
            <a:fld id="{2649ADD9-2CE2-4D56-B4C1-3A19E7B10C98}" type="slidenum">
              <a:rPr lang="en-US" altLang="en-US" sz="800" b="1">
                <a:solidFill>
                  <a:srgbClr val="595959"/>
                </a:solidFill>
              </a:rPr>
              <a:pPr algn="r" eaLnBrk="1" hangingPunct="1">
                <a:spcBef>
                  <a:spcPct val="20000"/>
                </a:spcBef>
                <a:buFont typeface="Arial" charset="0"/>
                <a:buNone/>
              </a:pPr>
              <a:t>‹#›</a:t>
            </a:fld>
            <a:endParaRPr lang="ru-RU" altLang="en-US" sz="800" b="1">
              <a:solidFill>
                <a:srgbClr val="595959"/>
              </a:solidFill>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6"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7"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8"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30479666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red">
    <p:spTree>
      <p:nvGrpSpPr>
        <p:cNvPr id="1" name=""/>
        <p:cNvGrpSpPr/>
        <p:nvPr/>
      </p:nvGrpSpPr>
      <p:grpSpPr>
        <a:xfrm>
          <a:off x="0" y="0"/>
          <a:ext cx="0" cy="0"/>
          <a:chOff x="0" y="0"/>
          <a:chExt cx="0" cy="0"/>
        </a:xfrm>
      </p:grpSpPr>
      <p:pic>
        <p:nvPicPr>
          <p:cNvPr id="5" name="Picture 1" descr="4.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B0CBE860-2F4A-4026-A41B-4520D837BC0A}" type="slidenum">
              <a:rPr lang="en-US" altLang="en-US" sz="800" b="1" smtClean="0">
                <a:solidFill>
                  <a:srgbClr val="FFFFFF"/>
                </a:solidFill>
                <a:cs typeface="+mn-cs"/>
              </a:rPr>
              <a:pPr algn="r" defTabSz="914400" eaLnBrk="1" hangingPunct="1">
                <a:lnSpc>
                  <a:spcPct val="100000"/>
                </a:lnSpc>
                <a:spcBef>
                  <a:spcPct val="20000"/>
                </a:spcBef>
                <a:buClrTx/>
                <a:buSzTx/>
                <a:buFont typeface="Arial" charset="0"/>
                <a:buNone/>
              </a:pPr>
              <a:t>‹#›</a:t>
            </a:fld>
            <a:endParaRPr lang="ru-RU" altLang="en-US" sz="800" b="1" smtClean="0">
              <a:solidFill>
                <a:srgbClr val="FFFFFF"/>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prstClr val="white"/>
                </a:solidFill>
                <a:latin typeface="Arial"/>
                <a:ea typeface="Arial"/>
                <a:cs typeface="Arial"/>
              </a:rPr>
              <a:t>Title</a:t>
            </a:r>
            <a:endParaRPr lang="ru-RU" b="1" dirty="0">
              <a:solidFill>
                <a:prstClr val="white"/>
              </a:solidFill>
              <a:latin typeface="Arial"/>
              <a:ea typeface="Arial"/>
              <a:cs typeface="Arial"/>
            </a:endParaRPr>
          </a:p>
        </p:txBody>
      </p:sp>
      <p:sp>
        <p:nvSpPr>
          <p:cNvPr id="8"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0"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1"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36219996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Tree>
    <p:extLst>
      <p:ext uri="{BB962C8B-B14F-4D97-AF65-F5344CB8AC3E}">
        <p14:creationId xmlns:p14="http://schemas.microsoft.com/office/powerpoint/2010/main" val="38053206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426678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4690444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495672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CA"/>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175542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3989219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6732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16713805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9979965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38313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black">
    <p:spTree>
      <p:nvGrpSpPr>
        <p:cNvPr id="1" name=""/>
        <p:cNvGrpSpPr/>
        <p:nvPr/>
      </p:nvGrpSpPr>
      <p:grpSpPr>
        <a:xfrm>
          <a:off x="0" y="0"/>
          <a:ext cx="0" cy="0"/>
          <a:chOff x="0" y="0"/>
          <a:chExt cx="0" cy="0"/>
        </a:xfrm>
      </p:grpSpPr>
      <p:pic>
        <p:nvPicPr>
          <p:cNvPr id="5" name="Picture 1" descr="5.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EB07523A-BB76-4A25-A8D0-A28E1F5D1DF9}" type="slidenum">
              <a:rPr lang="en-US" altLang="en-US" sz="800" b="1" smtClean="0">
                <a:solidFill>
                  <a:srgbClr val="FFFFFF"/>
                </a:solidFill>
                <a:cs typeface="+mn-cs"/>
              </a:rPr>
              <a:pPr algn="r" defTabSz="914400" eaLnBrk="1" hangingPunct="1">
                <a:lnSpc>
                  <a:spcPct val="100000"/>
                </a:lnSpc>
                <a:spcBef>
                  <a:spcPct val="20000"/>
                </a:spcBef>
                <a:buClrTx/>
                <a:buSzTx/>
                <a:buFont typeface="Arial" charset="0"/>
                <a:buNone/>
              </a:pPr>
              <a:t>‹#›</a:t>
            </a:fld>
            <a:endParaRPr lang="ru-RU" altLang="en-US" sz="800" b="1" smtClean="0">
              <a:solidFill>
                <a:srgbClr val="FFFFFF"/>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12"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3"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14"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963148897"/>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548423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white">
    <p:spTree>
      <p:nvGrpSpPr>
        <p:cNvPr id="1" name=""/>
        <p:cNvGrpSpPr/>
        <p:nvPr/>
      </p:nvGrpSpPr>
      <p:grpSpPr>
        <a:xfrm>
          <a:off x="0" y="0"/>
          <a:ext cx="0" cy="0"/>
          <a:chOff x="0" y="0"/>
          <a:chExt cx="0" cy="0"/>
        </a:xfrm>
      </p:grpSpPr>
      <p:pic>
        <p:nvPicPr>
          <p:cNvPr id="5" name="Picture 1" descr="3.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4C61C3D5-1B79-423E-801F-19BDAD03EAA5}" type="slidenum">
              <a:rPr lang="en-US" altLang="en-US" sz="800" b="1" smtClean="0">
                <a:solidFill>
                  <a:srgbClr val="595959"/>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595959"/>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11"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5"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6"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704480869"/>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xt red">
    <p:spTree>
      <p:nvGrpSpPr>
        <p:cNvPr id="1" name=""/>
        <p:cNvGrpSpPr/>
        <p:nvPr/>
      </p:nvGrpSpPr>
      <p:grpSpPr>
        <a:xfrm>
          <a:off x="0" y="0"/>
          <a:ext cx="0" cy="0"/>
          <a:chOff x="0" y="0"/>
          <a:chExt cx="0" cy="0"/>
        </a:xfrm>
      </p:grpSpPr>
      <p:pic>
        <p:nvPicPr>
          <p:cNvPr id="5" name="Picture 1" descr="4.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2664C9AB-694A-4508-A888-ED34F064BCA9}" type="slidenum">
              <a:rPr lang="en-US" altLang="en-US" sz="800" b="1" smtClean="0">
                <a:solidFill>
                  <a:srgbClr val="FFFFFF"/>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FFFFFF"/>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prstClr val="white"/>
                </a:solidFill>
                <a:latin typeface="Arial"/>
                <a:ea typeface="Arial"/>
                <a:cs typeface="Arial"/>
              </a:rPr>
              <a:t>Title</a:t>
            </a:r>
            <a:endParaRPr lang="ru-RU" b="1" dirty="0">
              <a:solidFill>
                <a:prstClr val="white"/>
              </a:solidFill>
              <a:latin typeface="Arial"/>
              <a:ea typeface="Arial"/>
              <a:cs typeface="Arial"/>
            </a:endParaRPr>
          </a:p>
        </p:txBody>
      </p:sp>
      <p:sp>
        <p:nvSpPr>
          <p:cNvPr id="8"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0"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1"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05892678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xt black">
    <p:spTree>
      <p:nvGrpSpPr>
        <p:cNvPr id="1" name=""/>
        <p:cNvGrpSpPr/>
        <p:nvPr/>
      </p:nvGrpSpPr>
      <p:grpSpPr>
        <a:xfrm>
          <a:off x="0" y="0"/>
          <a:ext cx="0" cy="0"/>
          <a:chOff x="0" y="0"/>
          <a:chExt cx="0" cy="0"/>
        </a:xfrm>
      </p:grpSpPr>
      <p:pic>
        <p:nvPicPr>
          <p:cNvPr id="5" name="Picture 1" descr="5.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CD9A783B-55F4-4761-8F3B-BD5C61C25BE6}" type="slidenum">
              <a:rPr lang="en-US" altLang="en-US" sz="800" b="1" smtClean="0">
                <a:solidFill>
                  <a:srgbClr val="FFFFFF"/>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FFFFFF"/>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12"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3"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14"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166494971"/>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white 2">
    <p:spTree>
      <p:nvGrpSpPr>
        <p:cNvPr id="1" name=""/>
        <p:cNvGrpSpPr/>
        <p:nvPr/>
      </p:nvGrpSpPr>
      <p:grpSpPr>
        <a:xfrm>
          <a:off x="0" y="0"/>
          <a:ext cx="0" cy="0"/>
          <a:chOff x="0" y="0"/>
          <a:chExt cx="0" cy="0"/>
        </a:xfrm>
      </p:grpSpPr>
      <p:pic>
        <p:nvPicPr>
          <p:cNvPr id="5" name="Picture 1" descr="6.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620F5868-F56E-43EE-AA46-C119658BF461}" type="slidenum">
              <a:rPr lang="en-US" altLang="en-US" sz="800" b="1" smtClean="0">
                <a:solidFill>
                  <a:srgbClr val="FFFFFF"/>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FFFFFF"/>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22"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23"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24"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50359170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ext white 2">
    <p:spTree>
      <p:nvGrpSpPr>
        <p:cNvPr id="1" name=""/>
        <p:cNvGrpSpPr/>
        <p:nvPr/>
      </p:nvGrpSpPr>
      <p:grpSpPr>
        <a:xfrm>
          <a:off x="0" y="0"/>
          <a:ext cx="0" cy="0"/>
          <a:chOff x="0" y="0"/>
          <a:chExt cx="0" cy="0"/>
        </a:xfrm>
      </p:grpSpPr>
      <p:pic>
        <p:nvPicPr>
          <p:cNvPr id="5" name="Picture 1" descr="6.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620F5868-F56E-43EE-AA46-C119658BF461}" type="slidenum">
              <a:rPr lang="en-US" altLang="en-US" sz="800" b="1" smtClean="0">
                <a:solidFill>
                  <a:srgbClr val="FFFFFF"/>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FFFFFF"/>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Tree>
    <p:extLst>
      <p:ext uri="{BB962C8B-B14F-4D97-AF65-F5344CB8AC3E}">
        <p14:creationId xmlns:p14="http://schemas.microsoft.com/office/powerpoint/2010/main" val="1205861758"/>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xt red 2">
    <p:spTree>
      <p:nvGrpSpPr>
        <p:cNvPr id="1" name=""/>
        <p:cNvGrpSpPr/>
        <p:nvPr/>
      </p:nvGrpSpPr>
      <p:grpSpPr>
        <a:xfrm>
          <a:off x="0" y="0"/>
          <a:ext cx="0" cy="0"/>
          <a:chOff x="0" y="0"/>
          <a:chExt cx="0" cy="0"/>
        </a:xfrm>
      </p:grpSpPr>
      <p:pic>
        <p:nvPicPr>
          <p:cNvPr id="5" name="Picture 1" descr="7.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2A590EF4-5438-4CE3-A0AD-961E50BD3E5E}" type="slidenum">
              <a:rPr lang="en-US" altLang="en-US" sz="800" b="1" smtClean="0">
                <a:solidFill>
                  <a:srgbClr val="FFFFFF"/>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FFFFFF"/>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smtClean="0">
              <a:solidFill>
                <a:srgbClr val="FF0000"/>
              </a:solidFill>
              <a:latin typeface="Arial"/>
              <a:ea typeface="Arial"/>
              <a:cs typeface="Arial"/>
            </a:endParaRPr>
          </a:p>
          <a:p>
            <a:pPr fontAlgn="auto">
              <a:lnSpc>
                <a:spcPct val="100000"/>
              </a:lnSpc>
              <a:spcAft>
                <a:spcPts val="0"/>
              </a:spcAft>
              <a:buClrTx/>
              <a:buSzTx/>
              <a:defRPr/>
            </a:pPr>
            <a:endParaRPr lang="ru-RU" b="1" dirty="0">
              <a:solidFill>
                <a:srgbClr val="FF0000"/>
              </a:solidFill>
              <a:latin typeface="Arial"/>
              <a:ea typeface="Arial"/>
              <a:cs typeface="Arial"/>
            </a:endParaRPr>
          </a:p>
        </p:txBody>
      </p:sp>
      <p:sp>
        <p:nvSpPr>
          <p:cNvPr id="23"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1"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2"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chemeClr val="bg1"/>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132114612"/>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xt black 2">
    <p:spTree>
      <p:nvGrpSpPr>
        <p:cNvPr id="1" name=""/>
        <p:cNvGrpSpPr/>
        <p:nvPr/>
      </p:nvGrpSpPr>
      <p:grpSpPr>
        <a:xfrm>
          <a:off x="0" y="0"/>
          <a:ext cx="0" cy="0"/>
          <a:chOff x="0" y="0"/>
          <a:chExt cx="0" cy="0"/>
        </a:xfrm>
      </p:grpSpPr>
      <p:pic>
        <p:nvPicPr>
          <p:cNvPr id="5" name="Picture 1" descr="8a.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980C5C37-852F-4512-AB9A-2D2EAA11427E}" type="slidenum">
              <a:rPr lang="en-US" altLang="en-US" sz="800" b="1" smtClean="0">
                <a:solidFill>
                  <a:prstClr val="black"/>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prstClr val="black"/>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smtClean="0">
              <a:solidFill>
                <a:srgbClr val="FF0000"/>
              </a:solidFill>
              <a:latin typeface="Arial"/>
              <a:ea typeface="Arial"/>
              <a:cs typeface="Arial"/>
            </a:endParaRPr>
          </a:p>
          <a:p>
            <a:pPr fontAlgn="auto">
              <a:lnSpc>
                <a:spcPct val="100000"/>
              </a:lnSpc>
              <a:spcAft>
                <a:spcPts val="0"/>
              </a:spcAft>
              <a:buClrTx/>
              <a:buSzTx/>
              <a:defRPr/>
            </a:pPr>
            <a:endParaRPr lang="ru-RU" b="1" dirty="0">
              <a:solidFill>
                <a:srgbClr val="FF0000"/>
              </a:solidFill>
              <a:latin typeface="Arial"/>
              <a:ea typeface="Arial"/>
              <a:cs typeface="Arial"/>
            </a:endParaRPr>
          </a:p>
        </p:txBody>
      </p:sp>
      <p:sp>
        <p:nvSpPr>
          <p:cNvPr id="24"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chemeClr val="bg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1"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32"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chemeClr val="bg1"/>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93954567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ext white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B809AF9F-1081-4507-AE89-6E014260E5F7}" type="slidenum">
              <a:rPr lang="en-US" altLang="en-US" sz="800" b="1" smtClean="0">
                <a:solidFill>
                  <a:srgbClr val="595959"/>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595959"/>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smtClean="0">
              <a:solidFill>
                <a:srgbClr val="FF0000"/>
              </a:solidFill>
              <a:latin typeface="Arial"/>
              <a:ea typeface="Arial"/>
              <a:cs typeface="Arial"/>
            </a:endParaRPr>
          </a:p>
          <a:p>
            <a:pPr fontAlgn="auto">
              <a:lnSpc>
                <a:spcPct val="100000"/>
              </a:lnSpc>
              <a:spcAft>
                <a:spcPts val="0"/>
              </a:spcAft>
              <a:buClrTx/>
              <a:buSzTx/>
              <a:defRPr/>
            </a:pPr>
            <a:endParaRPr lang="ru-RU" b="1" dirty="0">
              <a:solidFill>
                <a:srgbClr val="FF0000"/>
              </a:solidFill>
              <a:latin typeface="Arial"/>
              <a:ea typeface="Arial"/>
              <a:cs typeface="Arial"/>
            </a:endParaRPr>
          </a:p>
        </p:txBody>
      </p:sp>
      <p:sp>
        <p:nvSpPr>
          <p:cNvPr id="33"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4"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5"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614786777"/>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xt red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44B3B14B-E996-4DEC-9E64-5F27B31B8A6B}" type="slidenum">
              <a:rPr lang="en-US" altLang="en-US" sz="800" b="1" smtClean="0">
                <a:solidFill>
                  <a:srgbClr val="595959"/>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595959"/>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FFFF"/>
                </a:solidFill>
                <a:latin typeface="Arial"/>
                <a:ea typeface="Arial"/>
                <a:cs typeface="Arial"/>
              </a:rPr>
              <a:t>Sustainable Industrial Policy</a:t>
            </a:r>
            <a:endParaRPr lang="ru-RU" b="1" dirty="0">
              <a:solidFill>
                <a:srgbClr val="FFFFFF"/>
              </a:solidFill>
              <a:latin typeface="Arial"/>
              <a:ea typeface="Arial"/>
              <a:cs typeface="Arial"/>
            </a:endParaRPr>
          </a:p>
        </p:txBody>
      </p:sp>
      <p:sp>
        <p:nvSpPr>
          <p:cNvPr id="27"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28"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0"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423621388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hite 3">
    <p:spTree>
      <p:nvGrpSpPr>
        <p:cNvPr id="1" name=""/>
        <p:cNvGrpSpPr/>
        <p:nvPr/>
      </p:nvGrpSpPr>
      <p:grpSpPr>
        <a:xfrm>
          <a:off x="0" y="0"/>
          <a:ext cx="0" cy="0"/>
          <a:chOff x="0" y="0"/>
          <a:chExt cx="0" cy="0"/>
        </a:xfrm>
      </p:grpSpPr>
      <p:pic>
        <p:nvPicPr>
          <p:cNvPr id="5" name="Picture 1" descr="6.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F294C734-68F8-4B8D-BC64-EA8330965A12}" type="slidenum">
              <a:rPr lang="en-US" altLang="en-US" sz="800" b="1" smtClean="0">
                <a:solidFill>
                  <a:srgbClr val="FFFFFF"/>
                </a:solidFill>
                <a:cs typeface="+mn-cs"/>
              </a:rPr>
              <a:pPr algn="r" defTabSz="914400" eaLnBrk="1" hangingPunct="1">
                <a:lnSpc>
                  <a:spcPct val="100000"/>
                </a:lnSpc>
                <a:spcBef>
                  <a:spcPct val="20000"/>
                </a:spcBef>
                <a:buClrTx/>
                <a:buSzTx/>
                <a:buFont typeface="Arial" charset="0"/>
                <a:buNone/>
              </a:pPr>
              <a:t>‹#›</a:t>
            </a:fld>
            <a:endParaRPr lang="ru-RU" altLang="en-US" sz="800" b="1" smtClean="0">
              <a:solidFill>
                <a:srgbClr val="FFFFFF"/>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Tree>
    <p:extLst>
      <p:ext uri="{BB962C8B-B14F-4D97-AF65-F5344CB8AC3E}">
        <p14:creationId xmlns:p14="http://schemas.microsoft.com/office/powerpoint/2010/main" val="2339373181"/>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 black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FE11E099-21ED-4FDC-92C1-92997E0E253A}" type="slidenum">
              <a:rPr lang="en-US" altLang="en-US" sz="800" b="1" smtClean="0">
                <a:solidFill>
                  <a:srgbClr val="595959"/>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595959"/>
              </a:solidFill>
              <a:cs typeface="+mn-cs"/>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6"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7"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8"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81162650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xt white picture lef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4A8190F0-AACD-4682-ADC9-1012F744C774}" type="slidenum">
              <a:rPr lang="en-US" altLang="en-US" sz="800" b="1" smtClean="0">
                <a:solidFill>
                  <a:srgbClr val="000000"/>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000000"/>
              </a:solidFill>
              <a:cs typeface="+mn-cs"/>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7"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000000"/>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8"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9"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43614669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xt red picture left">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8438"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B3215C4D-B8B5-4186-A827-B88F97450216}" type="slidenum">
              <a:rPr lang="en-US" altLang="en-US" sz="800" b="1" smtClean="0">
                <a:solidFill>
                  <a:prstClr val="white"/>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prstClr val="white"/>
              </a:solidFill>
              <a:cs typeface="+mn-cs"/>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398111354"/>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xt black picture left">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44788"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32BC01DF-D1F5-4CCF-860B-530E49641167}" type="slidenum">
              <a:rPr lang="en-US" altLang="en-US" sz="800" b="1" smtClean="0">
                <a:solidFill>
                  <a:prstClr val="white"/>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prstClr val="white"/>
              </a:solidFill>
              <a:cs typeface="+mn-cs"/>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032112577"/>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xt white picture base">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119A3703-4699-4A0A-8E8E-E7D0C667B2A4}" type="slidenum">
              <a:rPr lang="en-US" altLang="en-US" sz="800" b="1" smtClean="0">
                <a:solidFill>
                  <a:srgbClr val="595959"/>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595959"/>
              </a:solidFill>
              <a:cs typeface="+mn-cs"/>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000000"/>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12691726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xt red picture base">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B0982749-9BA4-4FAC-8B8A-956596BF55D4}" type="slidenum">
              <a:rPr lang="en-US" altLang="en-US" sz="800" b="1" smtClean="0">
                <a:solidFill>
                  <a:srgbClr val="595959"/>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595959"/>
              </a:solidFill>
              <a:cs typeface="+mn-cs"/>
            </a:endParaRPr>
          </a:p>
        </p:txBody>
      </p:sp>
      <p:sp>
        <p:nvSpPr>
          <p:cNvPr id="9"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4"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5"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6"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61057118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ext black picture base">
    <p:spTree>
      <p:nvGrpSpPr>
        <p:cNvPr id="1" name=""/>
        <p:cNvGrpSpPr/>
        <p:nvPr/>
      </p:nvGrpSpPr>
      <p:grpSpPr>
        <a:xfrm>
          <a:off x="0" y="0"/>
          <a:ext cx="0" cy="0"/>
          <a:chOff x="0" y="0"/>
          <a:chExt cx="0" cy="0"/>
        </a:xfrm>
      </p:grpSpPr>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B93D6D97-1375-4522-8C83-FE61A563AFFB}" type="slidenum">
              <a:rPr lang="en-US" altLang="en-US" sz="800" b="1" smtClean="0">
                <a:solidFill>
                  <a:srgbClr val="595959"/>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595959"/>
              </a:solidFill>
              <a:cs typeface="+mn-cs"/>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000000"/>
                </a:solidFill>
                <a:latin typeface="Arial"/>
                <a:ea typeface="Arial"/>
                <a:cs typeface="Arial"/>
              </a:rPr>
              <a:t>Title</a:t>
            </a:r>
            <a:endParaRPr lang="ru-RU" b="1" dirty="0">
              <a:solidFill>
                <a:srgbClr val="000000"/>
              </a:solidFill>
              <a:latin typeface="Arial"/>
              <a:ea typeface="Arial"/>
              <a:cs typeface="Arial"/>
            </a:endParaRPr>
          </a:p>
        </p:txBody>
      </p:sp>
      <p:sp>
        <p:nvSpPr>
          <p:cNvPr id="5"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6"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7"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60882455"/>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ext white picture top">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46163"/>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7DCE9F09-4481-46BB-A6C4-5050E149EC0D}" type="slidenum">
              <a:rPr lang="en-US" altLang="en-US" sz="800" b="1" smtClean="0">
                <a:solidFill>
                  <a:prstClr val="white"/>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prstClr val="white"/>
              </a:solidFill>
              <a:cs typeface="+mn-cs"/>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12915185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xt red picture top">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26AF827A-1E1A-4EB0-9E87-C57048134819}" type="slidenum">
              <a:rPr lang="en-US" altLang="en-US" sz="800" b="1" smtClean="0">
                <a:solidFill>
                  <a:srgbClr val="FBFBFB"/>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srgbClr val="FBFBFB"/>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BFBFB"/>
                </a:solidFill>
                <a:latin typeface="Arial"/>
                <a:ea typeface="Arial"/>
                <a:cs typeface="Arial"/>
              </a:rPr>
              <a:t>Title</a:t>
            </a:r>
            <a:endParaRPr lang="ru-RU" b="1" dirty="0">
              <a:solidFill>
                <a:srgbClr val="FBFBFB"/>
              </a:solidFill>
              <a:latin typeface="Arial"/>
              <a:ea typeface="Arial"/>
              <a:cs typeface="Arial"/>
            </a:endParaRPr>
          </a:p>
        </p:txBody>
      </p:sp>
      <p:sp>
        <p:nvSpPr>
          <p:cNvPr id="8"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9"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0"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201255436"/>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ext black picture top">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2870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lnSpc>
                <a:spcPct val="100000"/>
              </a:lnSpc>
              <a:spcBef>
                <a:spcPct val="20000"/>
              </a:spcBef>
              <a:buClrTx/>
              <a:buSzTx/>
              <a:buFont typeface="Arial" panose="020B0604020202020204" pitchFamily="34" charset="0"/>
              <a:buNone/>
              <a:defRPr/>
            </a:pPr>
            <a:fld id="{CA296D7C-4ED2-4337-80E7-249AA7D7533A}" type="slidenum">
              <a:rPr lang="en-US" altLang="en-US" sz="800" b="1" smtClean="0">
                <a:solidFill>
                  <a:prstClr val="white"/>
                </a:solidFill>
                <a:cs typeface="+mn-cs"/>
              </a:rPr>
              <a:pPr algn="r" defTabSz="914400" eaLnBrk="1" hangingPunct="1">
                <a:lnSpc>
                  <a:spcPct val="100000"/>
                </a:lnSpc>
                <a:spcBef>
                  <a:spcPct val="20000"/>
                </a:spcBef>
                <a:buClrTx/>
                <a:buSzTx/>
                <a:buFont typeface="Arial" panose="020B0604020202020204" pitchFamily="34" charset="0"/>
                <a:buNone/>
                <a:defRPr/>
              </a:pPr>
              <a:t>‹#›</a:t>
            </a:fld>
            <a:endParaRPr lang="ru-RU" altLang="en-US" sz="800" b="1" smtClean="0">
              <a:solidFill>
                <a:prstClr val="white"/>
              </a:solidFill>
              <a:cs typeface="+mn-cs"/>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46912997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red 2">
    <p:spTree>
      <p:nvGrpSpPr>
        <p:cNvPr id="1" name=""/>
        <p:cNvGrpSpPr/>
        <p:nvPr/>
      </p:nvGrpSpPr>
      <p:grpSpPr>
        <a:xfrm>
          <a:off x="0" y="0"/>
          <a:ext cx="0" cy="0"/>
          <a:chOff x="0" y="0"/>
          <a:chExt cx="0" cy="0"/>
        </a:xfrm>
      </p:grpSpPr>
      <p:pic>
        <p:nvPicPr>
          <p:cNvPr id="5" name="Picture 1" descr="7.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6B81980F-EC27-4EC4-9B62-69F5A3DF215F}" type="slidenum">
              <a:rPr lang="en-US" altLang="en-US" sz="800" b="1" smtClean="0">
                <a:solidFill>
                  <a:srgbClr val="FFFFFF"/>
                </a:solidFill>
                <a:cs typeface="+mn-cs"/>
              </a:rPr>
              <a:pPr algn="r" defTabSz="914400" eaLnBrk="1" hangingPunct="1">
                <a:lnSpc>
                  <a:spcPct val="100000"/>
                </a:lnSpc>
                <a:spcBef>
                  <a:spcPct val="20000"/>
                </a:spcBef>
                <a:buClrTx/>
                <a:buSzTx/>
                <a:buFont typeface="Arial" charset="0"/>
                <a:buNone/>
              </a:pPr>
              <a:t>‹#›</a:t>
            </a:fld>
            <a:endParaRPr lang="ru-RU" altLang="en-US" sz="800" b="1" smtClean="0">
              <a:solidFill>
                <a:srgbClr val="FFFFFF"/>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smtClean="0">
              <a:solidFill>
                <a:srgbClr val="FF0000"/>
              </a:solidFill>
              <a:latin typeface="Arial"/>
              <a:ea typeface="Arial"/>
              <a:cs typeface="Arial"/>
            </a:endParaRPr>
          </a:p>
          <a:p>
            <a:pPr fontAlgn="auto">
              <a:lnSpc>
                <a:spcPct val="100000"/>
              </a:lnSpc>
              <a:spcAft>
                <a:spcPts val="0"/>
              </a:spcAft>
              <a:buClrTx/>
              <a:buSzTx/>
              <a:defRPr/>
            </a:pPr>
            <a:endParaRPr lang="ru-RU" b="1" dirty="0">
              <a:solidFill>
                <a:srgbClr val="FF0000"/>
              </a:solidFill>
              <a:latin typeface="Arial"/>
              <a:ea typeface="Arial"/>
              <a:cs typeface="Arial"/>
            </a:endParaRPr>
          </a:p>
        </p:txBody>
      </p:sp>
      <p:sp>
        <p:nvSpPr>
          <p:cNvPr id="23"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1"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2"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chemeClr val="bg1"/>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694168888"/>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6481" y="1604328"/>
            <a:ext cx="8226720" cy="397625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idx="10"/>
          </p:nvPr>
        </p:nvSpPr>
        <p:spPr>
          <a:xfrm>
            <a:off x="457200" y="6246813"/>
            <a:ext cx="2127250" cy="471487"/>
          </a:xfrm>
          <a:prstGeom prst="rect">
            <a:avLst/>
          </a:prstGeom>
        </p:spPr>
        <p:txBody>
          <a:bodyPr/>
          <a:lstStyle>
            <a:lvl1pPr>
              <a:defRPr/>
            </a:lvl1pPr>
          </a:lstStyle>
          <a:p>
            <a:pPr defTabSz="914400">
              <a:lnSpc>
                <a:spcPct val="100000"/>
              </a:lnSpc>
              <a:buClrTx/>
              <a:buSzTx/>
              <a:buFontTx/>
              <a:buNone/>
              <a:defRPr/>
            </a:pPr>
            <a:endParaRPr lang="en-CA" altLang="en-US" sz="1800">
              <a:solidFill>
                <a:prstClr val="black"/>
              </a:solidFill>
              <a:latin typeface="Arial" panose="020B0604020202020204" pitchFamily="34" charset="0"/>
              <a:ea typeface="ＭＳ Ｐゴシック" panose="020B0600070205080204" pitchFamily="34" charset="-128"/>
              <a:cs typeface="+mn-cs"/>
            </a:endParaRPr>
          </a:p>
        </p:txBody>
      </p:sp>
      <p:sp>
        <p:nvSpPr>
          <p:cNvPr id="5" name="Footer Placeholder 4"/>
          <p:cNvSpPr>
            <a:spLocks noGrp="1"/>
          </p:cNvSpPr>
          <p:nvPr>
            <p:ph type="ftr" idx="11"/>
          </p:nvPr>
        </p:nvSpPr>
        <p:spPr>
          <a:xfrm>
            <a:off x="3127375" y="6246813"/>
            <a:ext cx="2897188" cy="471487"/>
          </a:xfrm>
          <a:prstGeom prst="rect">
            <a:avLst/>
          </a:prstGeom>
        </p:spPr>
        <p:txBody>
          <a:bodyPr/>
          <a:lstStyle>
            <a:lvl1pPr>
              <a:defRPr/>
            </a:lvl1pPr>
          </a:lstStyle>
          <a:p>
            <a:pPr defTabSz="914400">
              <a:lnSpc>
                <a:spcPct val="100000"/>
              </a:lnSpc>
              <a:buClrTx/>
              <a:buSzTx/>
              <a:buFontTx/>
              <a:buNone/>
              <a:defRPr/>
            </a:pPr>
            <a:endParaRPr lang="en-CA" altLang="en-US" sz="1800">
              <a:solidFill>
                <a:prstClr val="black"/>
              </a:solidFill>
              <a:latin typeface="Arial" panose="020B0604020202020204" pitchFamily="34" charset="0"/>
              <a:ea typeface="ＭＳ Ｐゴシック" panose="020B0600070205080204" pitchFamily="34" charset="-128"/>
              <a:cs typeface="+mn-cs"/>
            </a:endParaRPr>
          </a:p>
        </p:txBody>
      </p:sp>
      <p:sp>
        <p:nvSpPr>
          <p:cNvPr id="6" name="Slide Number Placeholder 5"/>
          <p:cNvSpPr>
            <a:spLocks noGrp="1"/>
          </p:cNvSpPr>
          <p:nvPr>
            <p:ph type="sldNum" idx="12"/>
          </p:nvPr>
        </p:nvSpPr>
        <p:spPr>
          <a:xfrm>
            <a:off x="6556375" y="6246813"/>
            <a:ext cx="2128838" cy="471487"/>
          </a:xfrm>
          <a:prstGeom prst="rect">
            <a:avLst/>
          </a:prstGeom>
        </p:spPr>
        <p:txBody>
          <a:bodyPr/>
          <a:lstStyle>
            <a:lvl1pPr>
              <a:defRPr/>
            </a:lvl1pPr>
          </a:lstStyle>
          <a:p>
            <a:pPr defTabSz="914400">
              <a:lnSpc>
                <a:spcPct val="100000"/>
              </a:lnSpc>
              <a:buClrTx/>
              <a:buSzTx/>
              <a:buFontTx/>
              <a:buNone/>
              <a:defRPr/>
            </a:pPr>
            <a:fld id="{1D671F11-EFD7-4024-AF90-5CAB1CBDA0E5}" type="slidenum">
              <a:rPr lang="en-CA" altLang="en-US" sz="1800">
                <a:solidFill>
                  <a:prstClr val="black"/>
                </a:solidFill>
                <a:latin typeface="Arial" panose="020B0604020202020204" pitchFamily="34" charset="0"/>
                <a:ea typeface="ＭＳ Ｐゴシック" panose="020B0600070205080204" pitchFamily="34" charset="-128"/>
                <a:cs typeface="+mn-cs"/>
              </a:rPr>
              <a:pPr defTabSz="914400">
                <a:lnSpc>
                  <a:spcPct val="100000"/>
                </a:lnSpc>
                <a:buClrTx/>
                <a:buSzTx/>
                <a:buFontTx/>
                <a:buNone/>
                <a:defRPr/>
              </a:pPr>
              <a:t>‹#›</a:t>
            </a:fld>
            <a:endParaRPr lang="en-CA" altLang="en-US" sz="1800">
              <a:solidFill>
                <a:prstClr val="black"/>
              </a:solidFill>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1536432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xfrm>
            <a:off x="6553200" y="6245225"/>
            <a:ext cx="2125663" cy="579438"/>
          </a:xfrm>
          <a:prstGeom prst="rect">
            <a:avLst/>
          </a:prstGeom>
        </p:spPr>
        <p:txBody>
          <a:bodyPr/>
          <a:lstStyle>
            <a:lvl1pPr>
              <a:defRPr/>
            </a:lvl1pPr>
          </a:lstStyle>
          <a:p>
            <a:pPr defTabSz="914400">
              <a:lnSpc>
                <a:spcPct val="100000"/>
              </a:lnSpc>
              <a:buClrTx/>
              <a:buSzTx/>
              <a:buFontTx/>
              <a:buNone/>
              <a:defRPr/>
            </a:pPr>
            <a:fld id="{93BF5267-2EB5-4270-BCF2-6A9C2D2C6E53}" type="slidenum">
              <a:rPr lang="en-US" altLang="en-US" sz="1800">
                <a:solidFill>
                  <a:prstClr val="black"/>
                </a:solidFill>
                <a:latin typeface="Arial" panose="020B0604020202020204" pitchFamily="34" charset="0"/>
                <a:ea typeface="ＭＳ Ｐゴシック" panose="020B0600070205080204" pitchFamily="34" charset="-128"/>
                <a:cs typeface="+mn-cs"/>
              </a:rPr>
              <a:pPr defTabSz="914400">
                <a:lnSpc>
                  <a:spcPct val="100000"/>
                </a:lnSpc>
                <a:buClrTx/>
                <a:buSzTx/>
                <a:buFontTx/>
                <a:buNone/>
                <a:defRPr/>
              </a:pPr>
              <a:t>‹#›</a:t>
            </a:fld>
            <a:endParaRPr lang="en-US" altLang="en-US" sz="1800">
              <a:solidFill>
                <a:prstClr val="black"/>
              </a:solidFill>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806164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1663" cy="1135062"/>
          </a:xfrm>
          <a:prstGeom prst="rect">
            <a:avLst/>
          </a:prstGeom>
        </p:spPr>
        <p:txBody>
          <a:bodyPr/>
          <a:lstStyle/>
          <a:p>
            <a:r>
              <a:rPr lang="en-US" smtClean="0"/>
              <a:t>Click to edit Master title style</a:t>
            </a:r>
            <a:endParaRPr lang="en-CA"/>
          </a:p>
        </p:txBody>
      </p:sp>
      <p:sp>
        <p:nvSpPr>
          <p:cNvPr id="3" name="Rectangle 5"/>
          <p:cNvSpPr>
            <a:spLocks noGrp="1" noChangeArrowheads="1"/>
          </p:cNvSpPr>
          <p:nvPr>
            <p:ph type="sldNum" idx="10"/>
          </p:nvPr>
        </p:nvSpPr>
        <p:spPr>
          <a:xfrm>
            <a:off x="6553200" y="6245225"/>
            <a:ext cx="2125663" cy="579438"/>
          </a:xfrm>
          <a:prstGeom prst="rect">
            <a:avLst/>
          </a:prstGeom>
        </p:spPr>
        <p:txBody>
          <a:bodyPr/>
          <a:lstStyle>
            <a:lvl1pPr>
              <a:defRPr/>
            </a:lvl1pPr>
          </a:lstStyle>
          <a:p>
            <a:pPr defTabSz="914400">
              <a:lnSpc>
                <a:spcPct val="100000"/>
              </a:lnSpc>
              <a:buClrTx/>
              <a:buSzTx/>
              <a:buFontTx/>
              <a:buNone/>
              <a:defRPr/>
            </a:pPr>
            <a:fld id="{440A2F08-BA2A-435D-B00D-FB7B9EB990DD}" type="slidenum">
              <a:rPr lang="en-US" altLang="en-US" sz="1800">
                <a:solidFill>
                  <a:prstClr val="black"/>
                </a:solidFill>
                <a:latin typeface="Arial" panose="020B0604020202020204" pitchFamily="34" charset="0"/>
                <a:ea typeface="ＭＳ Ｐゴシック" panose="020B0600070205080204" pitchFamily="34" charset="-128"/>
                <a:cs typeface="+mn-cs"/>
              </a:rPr>
              <a:pPr defTabSz="914400">
                <a:lnSpc>
                  <a:spcPct val="100000"/>
                </a:lnSpc>
                <a:buClrTx/>
                <a:buSzTx/>
                <a:buFontTx/>
                <a:buNone/>
                <a:defRPr/>
              </a:pPr>
              <a:t>‹#›</a:t>
            </a:fld>
            <a:endParaRPr lang="en-US" altLang="en-US" sz="1800">
              <a:solidFill>
                <a:prstClr val="black"/>
              </a:solidFill>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30725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black 2">
    <p:spTree>
      <p:nvGrpSpPr>
        <p:cNvPr id="1" name=""/>
        <p:cNvGrpSpPr/>
        <p:nvPr/>
      </p:nvGrpSpPr>
      <p:grpSpPr>
        <a:xfrm>
          <a:off x="0" y="0"/>
          <a:ext cx="0" cy="0"/>
          <a:chOff x="0" y="0"/>
          <a:chExt cx="0" cy="0"/>
        </a:xfrm>
      </p:grpSpPr>
      <p:pic>
        <p:nvPicPr>
          <p:cNvPr id="5" name="Picture 1" descr="8a.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EF6D592B-B1C1-400B-A974-29B123E7FDA4}" type="slidenum">
              <a:rPr lang="en-US" altLang="en-US" sz="800" b="1" smtClean="0">
                <a:solidFill>
                  <a:prstClr val="black"/>
                </a:solidFill>
                <a:cs typeface="+mn-cs"/>
              </a:rPr>
              <a:pPr algn="r" defTabSz="914400" eaLnBrk="1" hangingPunct="1">
                <a:lnSpc>
                  <a:spcPct val="100000"/>
                </a:lnSpc>
                <a:spcBef>
                  <a:spcPct val="20000"/>
                </a:spcBef>
                <a:buClrTx/>
                <a:buSzTx/>
                <a:buFont typeface="Arial" charset="0"/>
                <a:buNone/>
              </a:pPr>
              <a:t>‹#›</a:t>
            </a:fld>
            <a:endParaRPr lang="ru-RU" altLang="en-US" sz="800" b="1" smtClean="0">
              <a:solidFill>
                <a:prstClr val="black"/>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smtClean="0">
              <a:solidFill>
                <a:srgbClr val="FF0000"/>
              </a:solidFill>
              <a:latin typeface="Arial"/>
              <a:ea typeface="Arial"/>
              <a:cs typeface="Arial"/>
            </a:endParaRPr>
          </a:p>
          <a:p>
            <a:pPr fontAlgn="auto">
              <a:lnSpc>
                <a:spcPct val="100000"/>
              </a:lnSpc>
              <a:spcAft>
                <a:spcPts val="0"/>
              </a:spcAft>
              <a:buClrTx/>
              <a:buSzTx/>
              <a:defRPr/>
            </a:pPr>
            <a:endParaRPr lang="ru-RU" b="1" dirty="0">
              <a:solidFill>
                <a:srgbClr val="FF0000"/>
              </a:solidFill>
              <a:latin typeface="Arial"/>
              <a:ea typeface="Arial"/>
              <a:cs typeface="Arial"/>
            </a:endParaRPr>
          </a:p>
        </p:txBody>
      </p:sp>
      <p:sp>
        <p:nvSpPr>
          <p:cNvPr id="24"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chemeClr val="bg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1"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32"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chemeClr val="bg1"/>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7256534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hite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293ED41D-4DFC-434F-ACED-927448A85BD8}" type="slidenum">
              <a:rPr lang="en-US" altLang="en-US" sz="800" b="1" smtClean="0">
                <a:solidFill>
                  <a:srgbClr val="595959"/>
                </a:solidFill>
                <a:cs typeface="+mn-cs"/>
              </a:rPr>
              <a:pPr algn="r" defTabSz="914400" eaLnBrk="1" hangingPunct="1">
                <a:lnSpc>
                  <a:spcPct val="100000"/>
                </a:lnSpc>
                <a:spcBef>
                  <a:spcPct val="20000"/>
                </a:spcBef>
                <a:buClrTx/>
                <a:buSzTx/>
                <a:buFont typeface="Arial" charset="0"/>
                <a:buNone/>
              </a:pPr>
              <a:t>‹#›</a:t>
            </a:fld>
            <a:endParaRPr lang="ru-RU" altLang="en-US" sz="800" b="1" smtClean="0">
              <a:solidFill>
                <a:srgbClr val="595959"/>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smtClean="0">
              <a:solidFill>
                <a:srgbClr val="FF0000"/>
              </a:solidFill>
              <a:latin typeface="Arial"/>
              <a:ea typeface="Arial"/>
              <a:cs typeface="Arial"/>
            </a:endParaRPr>
          </a:p>
          <a:p>
            <a:pPr fontAlgn="auto">
              <a:lnSpc>
                <a:spcPct val="100000"/>
              </a:lnSpc>
              <a:spcAft>
                <a:spcPts val="0"/>
              </a:spcAft>
              <a:buClrTx/>
              <a:buSzTx/>
              <a:defRPr/>
            </a:pPr>
            <a:endParaRPr lang="ru-RU" b="1" dirty="0">
              <a:solidFill>
                <a:srgbClr val="FF0000"/>
              </a:solidFill>
              <a:latin typeface="Arial"/>
              <a:ea typeface="Arial"/>
              <a:cs typeface="Arial"/>
            </a:endParaRPr>
          </a:p>
        </p:txBody>
      </p:sp>
      <p:sp>
        <p:nvSpPr>
          <p:cNvPr id="33"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4"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5"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90834421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idx="10"/>
          </p:nvPr>
        </p:nvSpPr>
        <p:spPr/>
        <p:txBody>
          <a:bodyPr/>
          <a:lstStyle>
            <a:lvl1pPr>
              <a:defRPr/>
            </a:lvl1pPr>
          </a:lstStyle>
          <a:p>
            <a:endParaRPr lang="en-GB" altLang="en-US"/>
          </a:p>
        </p:txBody>
      </p:sp>
      <p:sp>
        <p:nvSpPr>
          <p:cNvPr id="5" name="Footer Placeholder 4"/>
          <p:cNvSpPr>
            <a:spLocks noGrp="1"/>
          </p:cNvSpPr>
          <p:nvPr>
            <p:ph type="ftr" idx="11"/>
          </p:nvPr>
        </p:nvSpPr>
        <p:spPr/>
        <p:txBody>
          <a:bodyPr/>
          <a:lstStyle>
            <a:lvl1pPr>
              <a:defRPr/>
            </a:lvl1pPr>
          </a:lstStyle>
          <a:p>
            <a:endParaRPr lang="en-GB" altLang="en-US"/>
          </a:p>
        </p:txBody>
      </p:sp>
      <p:sp>
        <p:nvSpPr>
          <p:cNvPr id="6" name="Slide Number Placeholder 5"/>
          <p:cNvSpPr>
            <a:spLocks noGrp="1"/>
          </p:cNvSpPr>
          <p:nvPr>
            <p:ph type="sldNum" idx="12"/>
          </p:nvPr>
        </p:nvSpPr>
        <p:spPr/>
        <p:txBody>
          <a:bodyPr/>
          <a:lstStyle>
            <a:lvl1pPr>
              <a:defRPr/>
            </a:lvl1pPr>
          </a:lstStyle>
          <a:p>
            <a:fld id="{90D0A94F-2F65-48D1-A16D-0D581C63F56B}" type="slidenum">
              <a:rPr lang="en-GB" altLang="en-US"/>
              <a:pPr/>
              <a:t>‹#›</a:t>
            </a:fld>
            <a:endParaRPr lang="en-GB" altLang="en-US"/>
          </a:p>
        </p:txBody>
      </p:sp>
    </p:spTree>
    <p:extLst>
      <p:ext uri="{BB962C8B-B14F-4D97-AF65-F5344CB8AC3E}">
        <p14:creationId xmlns:p14="http://schemas.microsoft.com/office/powerpoint/2010/main" val="2179532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red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72C0A7F8-F9C4-4256-9298-A12F7736B20A}" type="slidenum">
              <a:rPr lang="en-US" altLang="en-US" sz="800" b="1" smtClean="0">
                <a:solidFill>
                  <a:srgbClr val="595959"/>
                </a:solidFill>
                <a:cs typeface="+mn-cs"/>
              </a:rPr>
              <a:pPr algn="r" defTabSz="914400" eaLnBrk="1" hangingPunct="1">
                <a:lnSpc>
                  <a:spcPct val="100000"/>
                </a:lnSpc>
                <a:spcBef>
                  <a:spcPct val="20000"/>
                </a:spcBef>
                <a:buClrTx/>
                <a:buSzTx/>
                <a:buFont typeface="Arial" charset="0"/>
                <a:buNone/>
              </a:pPr>
              <a:t>‹#›</a:t>
            </a:fld>
            <a:endParaRPr lang="ru-RU" altLang="en-US" sz="800" b="1" smtClean="0">
              <a:solidFill>
                <a:srgbClr val="595959"/>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FFFF"/>
                </a:solidFill>
                <a:latin typeface="Arial"/>
                <a:ea typeface="Arial"/>
                <a:cs typeface="Arial"/>
              </a:rPr>
              <a:t>Sustainable Industrial Policy</a:t>
            </a:r>
            <a:endParaRPr lang="ru-RU" b="1" dirty="0">
              <a:solidFill>
                <a:srgbClr val="FFFFFF"/>
              </a:solidFill>
              <a:latin typeface="Arial"/>
              <a:ea typeface="Arial"/>
              <a:cs typeface="Arial"/>
            </a:endParaRPr>
          </a:p>
        </p:txBody>
      </p:sp>
      <p:sp>
        <p:nvSpPr>
          <p:cNvPr id="27"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28"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0"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60964712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black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B886AAA8-9CC9-4D81-A7F6-FD0093BF5469}" type="slidenum">
              <a:rPr lang="en-US" altLang="en-US" sz="800" b="1" smtClean="0">
                <a:solidFill>
                  <a:srgbClr val="595959"/>
                </a:solidFill>
                <a:cs typeface="+mn-cs"/>
              </a:rPr>
              <a:pPr algn="r" defTabSz="914400" eaLnBrk="1" hangingPunct="1">
                <a:lnSpc>
                  <a:spcPct val="100000"/>
                </a:lnSpc>
                <a:spcBef>
                  <a:spcPct val="20000"/>
                </a:spcBef>
                <a:buClrTx/>
                <a:buSzTx/>
                <a:buFont typeface="Arial" charset="0"/>
                <a:buNone/>
              </a:pPr>
              <a:t>‹#›</a:t>
            </a:fld>
            <a:endParaRPr lang="ru-RU" altLang="en-US" sz="800" b="1" smtClean="0">
              <a:solidFill>
                <a:srgbClr val="595959"/>
              </a:solidFill>
              <a:cs typeface="+mn-cs"/>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6"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7"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8"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49094219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hite picture lef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F061DA54-7CE9-4D24-9969-8D700034E2BF}" type="slidenum">
              <a:rPr lang="en-US" altLang="en-US" sz="800" b="1" smtClean="0">
                <a:solidFill>
                  <a:srgbClr val="000000"/>
                </a:solidFill>
                <a:cs typeface="+mn-cs"/>
              </a:rPr>
              <a:pPr algn="r" defTabSz="914400" eaLnBrk="1" hangingPunct="1">
                <a:lnSpc>
                  <a:spcPct val="100000"/>
                </a:lnSpc>
                <a:spcBef>
                  <a:spcPct val="20000"/>
                </a:spcBef>
                <a:buClrTx/>
                <a:buSzTx/>
                <a:buFont typeface="Arial" charset="0"/>
                <a:buNone/>
              </a:pPr>
              <a:t>‹#›</a:t>
            </a:fld>
            <a:endParaRPr lang="ru-RU" altLang="en-US" sz="800" b="1" smtClean="0">
              <a:solidFill>
                <a:srgbClr val="000000"/>
              </a:solidFill>
              <a:cs typeface="+mn-cs"/>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7"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000000"/>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8"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9"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400796283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red picture left">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8438"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CEC03935-553B-4C9D-80FF-E1FEC3249BD8}" type="slidenum">
              <a:rPr lang="en-US" altLang="en-US" sz="800" b="1" smtClean="0">
                <a:solidFill>
                  <a:prstClr val="white"/>
                </a:solidFill>
                <a:cs typeface="+mn-cs"/>
              </a:rPr>
              <a:pPr algn="r" defTabSz="914400" eaLnBrk="1" hangingPunct="1">
                <a:lnSpc>
                  <a:spcPct val="100000"/>
                </a:lnSpc>
                <a:spcBef>
                  <a:spcPct val="20000"/>
                </a:spcBef>
                <a:buClrTx/>
                <a:buSzTx/>
                <a:buFont typeface="Arial" charset="0"/>
                <a:buNone/>
              </a:pPr>
              <a:t>‹#›</a:t>
            </a:fld>
            <a:endParaRPr lang="ru-RU" altLang="en-US" sz="800" b="1" smtClean="0">
              <a:solidFill>
                <a:prstClr val="white"/>
              </a:solidFill>
              <a:cs typeface="+mn-cs"/>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34039485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black picture left">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44788"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13518E4F-5F55-4FCF-9749-81E8D7AC6CED}" type="slidenum">
              <a:rPr lang="en-US" altLang="en-US" sz="800" b="1" smtClean="0">
                <a:solidFill>
                  <a:prstClr val="white"/>
                </a:solidFill>
                <a:cs typeface="+mn-cs"/>
              </a:rPr>
              <a:pPr algn="r" defTabSz="914400" eaLnBrk="1" hangingPunct="1">
                <a:lnSpc>
                  <a:spcPct val="100000"/>
                </a:lnSpc>
                <a:spcBef>
                  <a:spcPct val="20000"/>
                </a:spcBef>
                <a:buClrTx/>
                <a:buSzTx/>
                <a:buFont typeface="Arial" charset="0"/>
                <a:buNone/>
              </a:pPr>
              <a:t>‹#›</a:t>
            </a:fld>
            <a:endParaRPr lang="ru-RU" altLang="en-US" sz="800" b="1" smtClean="0">
              <a:solidFill>
                <a:prstClr val="white"/>
              </a:solidFill>
              <a:cs typeface="+mn-cs"/>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416850944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white picture base">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118E0EDA-AF96-4DBD-B3BE-D66CFA5DC3D3}" type="slidenum">
              <a:rPr lang="en-US" altLang="en-US" sz="800" b="1" smtClean="0">
                <a:solidFill>
                  <a:srgbClr val="595959"/>
                </a:solidFill>
                <a:cs typeface="+mn-cs"/>
              </a:rPr>
              <a:pPr algn="r" defTabSz="914400" eaLnBrk="1" hangingPunct="1">
                <a:lnSpc>
                  <a:spcPct val="100000"/>
                </a:lnSpc>
                <a:spcBef>
                  <a:spcPct val="20000"/>
                </a:spcBef>
                <a:buClrTx/>
                <a:buSzTx/>
                <a:buFont typeface="Arial" charset="0"/>
                <a:buNone/>
              </a:pPr>
              <a:t>‹#›</a:t>
            </a:fld>
            <a:endParaRPr lang="ru-RU" altLang="en-US" sz="800" b="1" smtClean="0">
              <a:solidFill>
                <a:srgbClr val="595959"/>
              </a:solidFill>
              <a:cs typeface="+mn-cs"/>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000000"/>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13845021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red picture base">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A5739202-ECEC-4B84-B434-8603CF233B01}" type="slidenum">
              <a:rPr lang="en-US" altLang="en-US" sz="800" b="1" smtClean="0">
                <a:solidFill>
                  <a:srgbClr val="595959"/>
                </a:solidFill>
                <a:cs typeface="+mn-cs"/>
              </a:rPr>
              <a:pPr algn="r" defTabSz="914400" eaLnBrk="1" hangingPunct="1">
                <a:lnSpc>
                  <a:spcPct val="100000"/>
                </a:lnSpc>
                <a:spcBef>
                  <a:spcPct val="20000"/>
                </a:spcBef>
                <a:buClrTx/>
                <a:buSzTx/>
                <a:buFont typeface="Arial" charset="0"/>
                <a:buNone/>
              </a:pPr>
              <a:t>‹#›</a:t>
            </a:fld>
            <a:endParaRPr lang="ru-RU" altLang="en-US" sz="800" b="1" smtClean="0">
              <a:solidFill>
                <a:srgbClr val="595959"/>
              </a:solidFill>
              <a:cs typeface="+mn-cs"/>
            </a:endParaRPr>
          </a:p>
        </p:txBody>
      </p:sp>
      <p:sp>
        <p:nvSpPr>
          <p:cNvPr id="9"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4"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5"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6"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40238063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black picture base">
    <p:spTree>
      <p:nvGrpSpPr>
        <p:cNvPr id="1" name=""/>
        <p:cNvGrpSpPr/>
        <p:nvPr/>
      </p:nvGrpSpPr>
      <p:grpSpPr>
        <a:xfrm>
          <a:off x="0" y="0"/>
          <a:ext cx="0" cy="0"/>
          <a:chOff x="0" y="0"/>
          <a:chExt cx="0" cy="0"/>
        </a:xfrm>
      </p:grpSpPr>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317ED880-88CD-44F9-9072-20D6221EE510}" type="slidenum">
              <a:rPr lang="en-US" altLang="en-US" sz="800" b="1" smtClean="0">
                <a:solidFill>
                  <a:srgbClr val="595959"/>
                </a:solidFill>
                <a:cs typeface="+mn-cs"/>
              </a:rPr>
              <a:pPr algn="r" defTabSz="914400" eaLnBrk="1" hangingPunct="1">
                <a:lnSpc>
                  <a:spcPct val="100000"/>
                </a:lnSpc>
                <a:spcBef>
                  <a:spcPct val="20000"/>
                </a:spcBef>
                <a:buClrTx/>
                <a:buSzTx/>
                <a:buFont typeface="Arial" charset="0"/>
                <a:buNone/>
              </a:pPr>
              <a:t>‹#›</a:t>
            </a:fld>
            <a:endParaRPr lang="ru-RU" altLang="en-US" sz="800" b="1" smtClean="0">
              <a:solidFill>
                <a:srgbClr val="595959"/>
              </a:solidFill>
              <a:cs typeface="+mn-cs"/>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000000"/>
                </a:solidFill>
                <a:latin typeface="Arial"/>
                <a:ea typeface="Arial"/>
                <a:cs typeface="Arial"/>
              </a:rPr>
              <a:t>Title</a:t>
            </a:r>
            <a:endParaRPr lang="ru-RU" b="1" dirty="0">
              <a:solidFill>
                <a:srgbClr val="000000"/>
              </a:solidFill>
              <a:latin typeface="Arial"/>
              <a:ea typeface="Arial"/>
              <a:cs typeface="Arial"/>
            </a:endParaRPr>
          </a:p>
        </p:txBody>
      </p:sp>
      <p:sp>
        <p:nvSpPr>
          <p:cNvPr id="5"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6"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7"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93037560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white picture top">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46163"/>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7E51257F-B7BA-42E3-810B-54C7E6D119F2}" type="slidenum">
              <a:rPr lang="en-US" altLang="en-US" sz="800" b="1" smtClean="0">
                <a:solidFill>
                  <a:prstClr val="white"/>
                </a:solidFill>
                <a:cs typeface="+mn-cs"/>
              </a:rPr>
              <a:pPr algn="r" defTabSz="914400" eaLnBrk="1" hangingPunct="1">
                <a:lnSpc>
                  <a:spcPct val="100000"/>
                </a:lnSpc>
                <a:spcBef>
                  <a:spcPct val="20000"/>
                </a:spcBef>
                <a:buClrTx/>
                <a:buSzTx/>
                <a:buFont typeface="Arial" charset="0"/>
                <a:buNone/>
              </a:pPr>
              <a:t>‹#›</a:t>
            </a:fld>
            <a:endParaRPr lang="ru-RU" altLang="en-US" sz="800" b="1" smtClean="0">
              <a:solidFill>
                <a:prstClr val="white"/>
              </a:solidFill>
              <a:cs typeface="+mn-cs"/>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04056034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red picture top">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9678D61C-3E63-4D81-8C91-A658D8F291D8}" type="slidenum">
              <a:rPr lang="en-US" altLang="en-US" sz="800" b="1" smtClean="0">
                <a:solidFill>
                  <a:srgbClr val="FBFBFB"/>
                </a:solidFill>
                <a:cs typeface="+mn-cs"/>
              </a:rPr>
              <a:pPr algn="r" defTabSz="914400" eaLnBrk="1" hangingPunct="1">
                <a:lnSpc>
                  <a:spcPct val="100000"/>
                </a:lnSpc>
                <a:spcBef>
                  <a:spcPct val="20000"/>
                </a:spcBef>
                <a:buClrTx/>
                <a:buSzTx/>
                <a:buFont typeface="Arial" charset="0"/>
                <a:buNone/>
              </a:pPr>
              <a:t>‹#›</a:t>
            </a:fld>
            <a:endParaRPr lang="ru-RU" altLang="en-US" sz="800" b="1" smtClean="0">
              <a:solidFill>
                <a:srgbClr val="FBFBFB"/>
              </a:solidFill>
              <a:cs typeface="+mn-cs"/>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BFBFB"/>
                </a:solidFill>
                <a:latin typeface="Arial"/>
                <a:ea typeface="Arial"/>
                <a:cs typeface="Arial"/>
              </a:rPr>
              <a:t>Title</a:t>
            </a:r>
            <a:endParaRPr lang="ru-RU" b="1" dirty="0">
              <a:solidFill>
                <a:srgbClr val="FBFBFB"/>
              </a:solidFill>
              <a:latin typeface="Arial"/>
              <a:ea typeface="Arial"/>
              <a:cs typeface="Arial"/>
            </a:endParaRPr>
          </a:p>
        </p:txBody>
      </p:sp>
      <p:sp>
        <p:nvSpPr>
          <p:cNvPr id="8"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9"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0"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04911530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GB" altLang="en-US"/>
          </a:p>
        </p:txBody>
      </p:sp>
      <p:sp>
        <p:nvSpPr>
          <p:cNvPr id="5" name="Footer Placeholder 4"/>
          <p:cNvSpPr>
            <a:spLocks noGrp="1"/>
          </p:cNvSpPr>
          <p:nvPr>
            <p:ph type="ftr" idx="11"/>
          </p:nvPr>
        </p:nvSpPr>
        <p:spPr/>
        <p:txBody>
          <a:bodyPr/>
          <a:lstStyle>
            <a:lvl1pPr>
              <a:defRPr/>
            </a:lvl1pPr>
          </a:lstStyle>
          <a:p>
            <a:endParaRPr lang="en-GB" altLang="en-US"/>
          </a:p>
        </p:txBody>
      </p:sp>
      <p:sp>
        <p:nvSpPr>
          <p:cNvPr id="6" name="Slide Number Placeholder 5"/>
          <p:cNvSpPr>
            <a:spLocks noGrp="1"/>
          </p:cNvSpPr>
          <p:nvPr>
            <p:ph type="sldNum" idx="12"/>
          </p:nvPr>
        </p:nvSpPr>
        <p:spPr/>
        <p:txBody>
          <a:bodyPr/>
          <a:lstStyle>
            <a:lvl1pPr>
              <a:defRPr/>
            </a:lvl1pPr>
          </a:lstStyle>
          <a:p>
            <a:fld id="{D49BAD2A-4A5C-416F-86BE-62ADB16F1323}" type="slidenum">
              <a:rPr lang="en-GB" altLang="en-US"/>
              <a:pPr/>
              <a:t>‹#›</a:t>
            </a:fld>
            <a:endParaRPr lang="en-GB" altLang="en-US"/>
          </a:p>
        </p:txBody>
      </p:sp>
    </p:spTree>
    <p:extLst>
      <p:ext uri="{BB962C8B-B14F-4D97-AF65-F5344CB8AC3E}">
        <p14:creationId xmlns:p14="http://schemas.microsoft.com/office/powerpoint/2010/main" val="39801862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black picture top">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2870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7D836AC5-9C0E-4E71-BFB8-2A40572050A5}" type="slidenum">
              <a:rPr lang="en-US" altLang="en-US" sz="800" b="1" smtClean="0">
                <a:solidFill>
                  <a:prstClr val="white"/>
                </a:solidFill>
                <a:cs typeface="+mn-cs"/>
              </a:rPr>
              <a:pPr algn="r" defTabSz="914400" eaLnBrk="1" hangingPunct="1">
                <a:lnSpc>
                  <a:spcPct val="100000"/>
                </a:lnSpc>
                <a:spcBef>
                  <a:spcPct val="20000"/>
                </a:spcBef>
                <a:buClrTx/>
                <a:buSzTx/>
                <a:buFont typeface="Arial" charset="0"/>
                <a:buNone/>
              </a:pPr>
              <a:t>‹#›</a:t>
            </a:fld>
            <a:endParaRPr lang="ru-RU" altLang="en-US" sz="800" b="1" smtClean="0">
              <a:solidFill>
                <a:prstClr val="white"/>
              </a:solidFill>
              <a:cs typeface="+mn-cs"/>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91936337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ver with imag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10"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356281061"/>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6481" y="1604328"/>
            <a:ext cx="8226720" cy="397625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idx="10"/>
          </p:nvPr>
        </p:nvSpPr>
        <p:spPr>
          <a:xfrm>
            <a:off x="457200" y="6246813"/>
            <a:ext cx="2127250" cy="471487"/>
          </a:xfrm>
          <a:prstGeom prst="rect">
            <a:avLst/>
          </a:prstGeom>
        </p:spPr>
        <p:txBody>
          <a:bodyPr/>
          <a:lstStyle>
            <a:lvl1pPr>
              <a:defRPr>
                <a:latin typeface="Arial" panose="020B0604020202020204" pitchFamily="34" charset="0"/>
              </a:defRPr>
            </a:lvl1pPr>
          </a:lstStyle>
          <a:p>
            <a:pPr defTabSz="914400">
              <a:lnSpc>
                <a:spcPct val="100000"/>
              </a:lnSpc>
              <a:buClrTx/>
              <a:buSzTx/>
              <a:buFontTx/>
              <a:buNone/>
              <a:defRPr/>
            </a:pPr>
            <a:endParaRPr lang="en-CA" altLang="en-US" sz="1800">
              <a:solidFill>
                <a:prstClr val="black"/>
              </a:solidFill>
              <a:ea typeface="ＭＳ Ｐゴシック" pitchFamily="34" charset="-128"/>
              <a:cs typeface="+mn-cs"/>
            </a:endParaRPr>
          </a:p>
        </p:txBody>
      </p:sp>
      <p:sp>
        <p:nvSpPr>
          <p:cNvPr id="5" name="Footer Placeholder 4"/>
          <p:cNvSpPr>
            <a:spLocks noGrp="1"/>
          </p:cNvSpPr>
          <p:nvPr>
            <p:ph type="ftr" idx="11"/>
          </p:nvPr>
        </p:nvSpPr>
        <p:spPr>
          <a:xfrm>
            <a:off x="3127375" y="6246813"/>
            <a:ext cx="2897188" cy="471487"/>
          </a:xfrm>
          <a:prstGeom prst="rect">
            <a:avLst/>
          </a:prstGeom>
        </p:spPr>
        <p:txBody>
          <a:bodyPr/>
          <a:lstStyle>
            <a:lvl1pPr>
              <a:defRPr>
                <a:latin typeface="Arial" panose="020B0604020202020204" pitchFamily="34" charset="0"/>
              </a:defRPr>
            </a:lvl1pPr>
          </a:lstStyle>
          <a:p>
            <a:pPr defTabSz="914400">
              <a:lnSpc>
                <a:spcPct val="100000"/>
              </a:lnSpc>
              <a:buClrTx/>
              <a:buSzTx/>
              <a:buFontTx/>
              <a:buNone/>
              <a:defRPr/>
            </a:pPr>
            <a:endParaRPr lang="en-CA" altLang="en-US" sz="1800">
              <a:solidFill>
                <a:prstClr val="black"/>
              </a:solidFill>
              <a:ea typeface="ＭＳ Ｐゴシック" pitchFamily="34" charset="-128"/>
              <a:cs typeface="+mn-cs"/>
            </a:endParaRPr>
          </a:p>
        </p:txBody>
      </p:sp>
      <p:sp>
        <p:nvSpPr>
          <p:cNvPr id="6" name="Slide Number Placeholder 5"/>
          <p:cNvSpPr>
            <a:spLocks noGrp="1"/>
          </p:cNvSpPr>
          <p:nvPr>
            <p:ph type="sldNum" idx="12"/>
          </p:nvPr>
        </p:nvSpPr>
        <p:spPr>
          <a:xfrm>
            <a:off x="6556375" y="6246813"/>
            <a:ext cx="2128838" cy="471487"/>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a:lnSpc>
                <a:spcPct val="100000"/>
              </a:lnSpc>
              <a:buClrTx/>
              <a:buSzTx/>
              <a:buFontTx/>
              <a:buNone/>
            </a:pPr>
            <a:fld id="{4C9AD357-99BF-433F-9477-670ADE8AE888}" type="slidenum">
              <a:rPr lang="en-CA" altLang="en-US" sz="1800" smtClean="0">
                <a:solidFill>
                  <a:prstClr val="black"/>
                </a:solidFill>
                <a:latin typeface="Arial" charset="0"/>
                <a:ea typeface="ＭＳ Ｐゴシック" pitchFamily="34" charset="-128"/>
                <a:cs typeface="+mn-cs"/>
              </a:rPr>
              <a:pPr defTabSz="914400">
                <a:lnSpc>
                  <a:spcPct val="100000"/>
                </a:lnSpc>
                <a:buClrTx/>
                <a:buSzTx/>
                <a:buFontTx/>
                <a:buNone/>
              </a:pPr>
              <a:t>‹#›</a:t>
            </a:fld>
            <a:endParaRPr lang="en-CA" altLang="en-US" sz="1800" smtClean="0">
              <a:solidFill>
                <a:prstClr val="black"/>
              </a:solidFill>
              <a:latin typeface="Arial" charset="0"/>
              <a:ea typeface="ＭＳ Ｐゴシック" pitchFamily="34" charset="-128"/>
              <a:cs typeface="+mn-cs"/>
            </a:endParaRPr>
          </a:p>
        </p:txBody>
      </p:sp>
    </p:spTree>
    <p:extLst>
      <p:ext uri="{BB962C8B-B14F-4D97-AF65-F5344CB8AC3E}">
        <p14:creationId xmlns:p14="http://schemas.microsoft.com/office/powerpoint/2010/main" val="3734151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1663" cy="1135062"/>
          </a:xfrm>
          <a:prstGeom prst="rect">
            <a:avLst/>
          </a:prstGeom>
        </p:spPr>
        <p:txBody>
          <a:bodyPr/>
          <a:lstStyle/>
          <a:p>
            <a:r>
              <a:rPr lang="en-US" smtClean="0"/>
              <a:t>Click to edit Master title style</a:t>
            </a:r>
            <a:endParaRPr lang="en-CA"/>
          </a:p>
        </p:txBody>
      </p:sp>
      <p:sp>
        <p:nvSpPr>
          <p:cNvPr id="3" name="Rectangle 5"/>
          <p:cNvSpPr>
            <a:spLocks noGrp="1" noChangeArrowheads="1"/>
          </p:cNvSpPr>
          <p:nvPr>
            <p:ph type="sldNum" idx="10"/>
          </p:nvPr>
        </p:nvSpPr>
        <p:spPr>
          <a:xfrm>
            <a:off x="6553200" y="6245225"/>
            <a:ext cx="2125663" cy="579438"/>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a:lnSpc>
                <a:spcPct val="100000"/>
              </a:lnSpc>
              <a:buClrTx/>
              <a:buSzTx/>
              <a:buFontTx/>
              <a:buNone/>
            </a:pPr>
            <a:fld id="{5CAA765A-E83B-4C05-8D0D-2C6BFD948C05}" type="slidenum">
              <a:rPr lang="en-US" altLang="en-US" sz="1800" smtClean="0">
                <a:solidFill>
                  <a:prstClr val="black"/>
                </a:solidFill>
                <a:latin typeface="Arial" charset="0"/>
                <a:ea typeface="ＭＳ Ｐゴシック" pitchFamily="34" charset="-128"/>
                <a:cs typeface="+mn-cs"/>
              </a:rPr>
              <a:pPr defTabSz="914400">
                <a:lnSpc>
                  <a:spcPct val="100000"/>
                </a:lnSpc>
                <a:buClrTx/>
                <a:buSzTx/>
                <a:buFontTx/>
                <a:buNone/>
              </a:pPr>
              <a:t>‹#›</a:t>
            </a:fld>
            <a:endParaRPr lang="en-US" altLang="en-US" sz="1800" smtClean="0">
              <a:solidFill>
                <a:prstClr val="black"/>
              </a:solidFill>
              <a:latin typeface="Arial" charset="0"/>
              <a:ea typeface="ＭＳ Ｐゴシック" pitchFamily="34" charset="-128"/>
              <a:cs typeface="+mn-cs"/>
            </a:endParaRPr>
          </a:p>
        </p:txBody>
      </p:sp>
    </p:spTree>
    <p:extLst>
      <p:ext uri="{BB962C8B-B14F-4D97-AF65-F5344CB8AC3E}">
        <p14:creationId xmlns:p14="http://schemas.microsoft.com/office/powerpoint/2010/main" val="23165978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Tree>
    <p:extLst>
      <p:ext uri="{BB962C8B-B14F-4D97-AF65-F5344CB8AC3E}">
        <p14:creationId xmlns:p14="http://schemas.microsoft.com/office/powerpoint/2010/main" val="3680032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82617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41869010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470594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CA"/>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405780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2017636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4963"/>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6613" y="1604963"/>
            <a:ext cx="4037012"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idx="10"/>
          </p:nvPr>
        </p:nvSpPr>
        <p:spPr/>
        <p:txBody>
          <a:bodyPr/>
          <a:lstStyle>
            <a:lvl1pPr>
              <a:defRPr/>
            </a:lvl1pPr>
          </a:lstStyle>
          <a:p>
            <a:endParaRPr lang="en-GB" altLang="en-US"/>
          </a:p>
        </p:txBody>
      </p:sp>
      <p:sp>
        <p:nvSpPr>
          <p:cNvPr id="6" name="Footer Placeholder 5"/>
          <p:cNvSpPr>
            <a:spLocks noGrp="1"/>
          </p:cNvSpPr>
          <p:nvPr>
            <p:ph type="ftr" idx="11"/>
          </p:nvPr>
        </p:nvSpPr>
        <p:spPr/>
        <p:txBody>
          <a:bodyPr/>
          <a:lstStyle>
            <a:lvl1pPr>
              <a:defRPr/>
            </a:lvl1pPr>
          </a:lstStyle>
          <a:p>
            <a:endParaRPr lang="en-GB" altLang="en-US"/>
          </a:p>
        </p:txBody>
      </p:sp>
      <p:sp>
        <p:nvSpPr>
          <p:cNvPr id="7" name="Slide Number Placeholder 6"/>
          <p:cNvSpPr>
            <a:spLocks noGrp="1"/>
          </p:cNvSpPr>
          <p:nvPr>
            <p:ph type="sldNum" idx="12"/>
          </p:nvPr>
        </p:nvSpPr>
        <p:spPr/>
        <p:txBody>
          <a:bodyPr/>
          <a:lstStyle>
            <a:lvl1pPr>
              <a:defRPr/>
            </a:lvl1pPr>
          </a:lstStyle>
          <a:p>
            <a:fld id="{553AEC6D-13FC-4101-97B9-AB573081F36A}" type="slidenum">
              <a:rPr lang="en-GB" altLang="en-US"/>
              <a:pPr/>
              <a:t>‹#›</a:t>
            </a:fld>
            <a:endParaRPr lang="en-GB" altLang="en-US"/>
          </a:p>
        </p:txBody>
      </p:sp>
    </p:spTree>
    <p:extLst>
      <p:ext uri="{BB962C8B-B14F-4D97-AF65-F5344CB8AC3E}">
        <p14:creationId xmlns:p14="http://schemas.microsoft.com/office/powerpoint/2010/main" val="8204104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4808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5355725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128443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126658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099153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
    <p:spTree>
      <p:nvGrpSpPr>
        <p:cNvPr id="1" name=""/>
        <p:cNvGrpSpPr/>
        <p:nvPr/>
      </p:nvGrpSpPr>
      <p:grpSpPr>
        <a:xfrm>
          <a:off x="0" y="0"/>
          <a:ext cx="0" cy="0"/>
          <a:chOff x="0" y="0"/>
          <a:chExt cx="0" cy="0"/>
        </a:xfrm>
      </p:grpSpPr>
      <p:pic>
        <p:nvPicPr>
          <p:cNvPr id="6" name="Picture 5" descr="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Заголовок 1"/>
          <p:cNvSpPr>
            <a:spLocks noGrp="1"/>
          </p:cNvSpPr>
          <p:nvPr>
            <p:ph type="title"/>
          </p:nvPr>
        </p:nvSpPr>
        <p:spPr>
          <a:xfrm>
            <a:off x="539552" y="620687"/>
            <a:ext cx="8208912" cy="3104646"/>
          </a:xfrm>
          <a:prstGeom prst="rect">
            <a:avLst/>
          </a:prstGeom>
        </p:spPr>
        <p:txBody>
          <a:bodyPr lIns="0" tIns="0" rIns="0" bIns="0"/>
          <a:lstStyle>
            <a:lvl1pPr algn="l">
              <a:lnSpc>
                <a:spcPct val="100000"/>
              </a:lnSpc>
              <a:defRPr sz="4800" b="1" baseline="0">
                <a:solidFill>
                  <a:srgbClr val="E5011C"/>
                </a:solidFill>
                <a:latin typeface="Arial"/>
                <a:ea typeface="Arial"/>
                <a:cs typeface="Arial"/>
              </a:defRPr>
            </a:lvl1pPr>
          </a:lstStyle>
          <a:p>
            <a:endParaRPr lang="ru-RU" dirty="0"/>
          </a:p>
        </p:txBody>
      </p:sp>
      <p:sp>
        <p:nvSpPr>
          <p:cNvPr id="8" name="Текст 4"/>
          <p:cNvSpPr>
            <a:spLocks noGrp="1"/>
          </p:cNvSpPr>
          <p:nvPr>
            <p:ph type="body" sz="quarter" idx="32"/>
          </p:nvPr>
        </p:nvSpPr>
        <p:spPr>
          <a:xfrm>
            <a:off x="539552" y="3999549"/>
            <a:ext cx="8208912" cy="1296144"/>
          </a:xfrm>
          <a:prstGeom prst="rect">
            <a:avLst/>
          </a:prstGeom>
        </p:spPr>
        <p:txBody>
          <a:bodyPr lIns="0" tIns="0" rIns="0" bIns="0"/>
          <a:lstStyle>
            <a:lvl1pPr marL="0" indent="0">
              <a:lnSpc>
                <a:spcPct val="90000"/>
              </a:lnSpc>
              <a:buNone/>
              <a:defRPr sz="32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endParaRPr lang="en-US" dirty="0" smtClean="0"/>
          </a:p>
        </p:txBody>
      </p:sp>
    </p:spTree>
    <p:extLst>
      <p:ext uri="{BB962C8B-B14F-4D97-AF65-F5344CB8AC3E}">
        <p14:creationId xmlns:p14="http://schemas.microsoft.com/office/powerpoint/2010/main" val="3656758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with image">
    <p:spTree>
      <p:nvGrpSpPr>
        <p:cNvPr id="1" name=""/>
        <p:cNvGrpSpPr/>
        <p:nvPr/>
      </p:nvGrpSpPr>
      <p:grpSpPr>
        <a:xfrm>
          <a:off x="0" y="0"/>
          <a:ext cx="0" cy="0"/>
          <a:chOff x="0" y="0"/>
          <a:chExt cx="0" cy="0"/>
        </a:xfrm>
      </p:grpSpPr>
      <p:pic>
        <p:nvPicPr>
          <p:cNvPr id="5" name="Picture 4" descr="ppt new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14425"/>
            <a:ext cx="9144000" cy="1549400"/>
          </a:xfrm>
          <a:prstGeom prst="rect">
            <a:avLst/>
          </a:prstGeom>
        </p:spPr>
      </p:pic>
      <p:sp>
        <p:nvSpPr>
          <p:cNvPr id="9" name="Заголовок 1"/>
          <p:cNvSpPr>
            <a:spLocks noGrp="1"/>
          </p:cNvSpPr>
          <p:nvPr>
            <p:ph type="title" hasCustomPrompt="1"/>
          </p:nvPr>
        </p:nvSpPr>
        <p:spPr>
          <a:xfrm>
            <a:off x="827584" y="5483747"/>
            <a:ext cx="6264696" cy="609549"/>
          </a:xfrm>
          <a:prstGeom prst="rect">
            <a:avLst/>
          </a:prstGeom>
        </p:spPr>
        <p:txBody>
          <a:bodyPr lIns="0" tIns="0" rIns="0" bIns="0"/>
          <a:lstStyle>
            <a:lvl1pPr algn="l">
              <a:lnSpc>
                <a:spcPct val="100000"/>
              </a:lnSpc>
              <a:defRPr sz="3600" b="1">
                <a:solidFill>
                  <a:srgbClr val="E5011C"/>
                </a:solidFill>
                <a:latin typeface="Arial"/>
                <a:ea typeface="Arial"/>
                <a:cs typeface="Arial"/>
              </a:defRPr>
            </a:lvl1pPr>
          </a:lstStyle>
          <a:p>
            <a:r>
              <a:rPr lang="en-US" dirty="0" smtClean="0"/>
              <a:t>Title </a:t>
            </a:r>
            <a:endParaRPr lang="ru-RU" dirty="0"/>
          </a:p>
        </p:txBody>
      </p:sp>
      <p:sp>
        <p:nvSpPr>
          <p:cNvPr id="10" name="Текст 4"/>
          <p:cNvSpPr>
            <a:spLocks noGrp="1"/>
          </p:cNvSpPr>
          <p:nvPr>
            <p:ph type="body" sz="quarter" idx="32" hasCustomPrompt="1"/>
          </p:nvPr>
        </p:nvSpPr>
        <p:spPr>
          <a:xfrm>
            <a:off x="827584" y="6123393"/>
            <a:ext cx="6264696"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pic>
        <p:nvPicPr>
          <p:cNvPr id="13" name="Picture 12" descr="ppt new_1a.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46100" cy="6858000"/>
          </a:xfrm>
          <a:prstGeom prst="rect">
            <a:avLst/>
          </a:prstGeom>
        </p:spPr>
      </p:pic>
    </p:spTree>
    <p:extLst>
      <p:ext uri="{BB962C8B-B14F-4D97-AF65-F5344CB8AC3E}">
        <p14:creationId xmlns:p14="http://schemas.microsoft.com/office/powerpoint/2010/main" val="1077262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9756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smtClean="0"/>
              <a:t>Click to edit Master title style</a:t>
            </a:r>
            <a:endParaRPr lang="en-CA"/>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CA"/>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defTabSz="914400" eaLnBrk="1" fontAlgn="auto" hangingPunct="1">
              <a:lnSpc>
                <a:spcPct val="100000"/>
              </a:lnSpc>
              <a:spcBef>
                <a:spcPts val="0"/>
              </a:spcBef>
              <a:spcAft>
                <a:spcPts val="0"/>
              </a:spcAft>
              <a:buClrTx/>
              <a:buSzTx/>
              <a:buFontTx/>
              <a:buNone/>
            </a:pPr>
            <a:fld id="{5FDF96D3-66FF-44DD-BBE2-75B773C8ABC8}" type="datetimeFigureOut">
              <a:rPr lang="en-CA" sz="1800" smtClean="0">
                <a:solidFill>
                  <a:prstClr val="black"/>
                </a:solidFill>
                <a:latin typeface="Calibri"/>
                <a:cs typeface="+mn-cs"/>
              </a:rPr>
              <a:pPr defTabSz="914400" eaLnBrk="1" fontAlgn="auto" hangingPunct="1">
                <a:lnSpc>
                  <a:spcPct val="100000"/>
                </a:lnSpc>
                <a:spcBef>
                  <a:spcPts val="0"/>
                </a:spcBef>
                <a:spcAft>
                  <a:spcPts val="0"/>
                </a:spcAft>
                <a:buClrTx/>
                <a:buSzTx/>
                <a:buFontTx/>
                <a:buNone/>
              </a:pPr>
              <a:t>2015-12-03</a:t>
            </a:fld>
            <a:endParaRPr lang="en-CA" sz="1800">
              <a:solidFill>
                <a:prstClr val="black"/>
              </a:solidFill>
              <a:latin typeface="Calibri"/>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defTabSz="914400" eaLnBrk="1" fontAlgn="auto" hangingPunct="1">
              <a:lnSpc>
                <a:spcPct val="100000"/>
              </a:lnSpc>
              <a:spcBef>
                <a:spcPts val="0"/>
              </a:spcBef>
              <a:spcAft>
                <a:spcPts val="0"/>
              </a:spcAft>
              <a:buClrTx/>
              <a:buSzTx/>
              <a:buFontTx/>
              <a:buNone/>
            </a:pPr>
            <a:endParaRPr lang="en-CA" sz="1800">
              <a:solidFill>
                <a:prstClr val="black"/>
              </a:solidFill>
              <a:latin typeface="Calibri"/>
              <a:cs typeface="+mn-cs"/>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defTabSz="914400" eaLnBrk="1" fontAlgn="auto" hangingPunct="1">
              <a:lnSpc>
                <a:spcPct val="100000"/>
              </a:lnSpc>
              <a:spcBef>
                <a:spcPts val="0"/>
              </a:spcBef>
              <a:spcAft>
                <a:spcPts val="0"/>
              </a:spcAft>
              <a:buClrTx/>
              <a:buSzTx/>
              <a:buFontTx/>
              <a:buNone/>
            </a:pPr>
            <a:fld id="{89EDDC8C-0E30-49D5-9DE2-25A473FBCD9E}" type="slidenum">
              <a:rPr lang="en-CA" sz="1800" smtClean="0">
                <a:solidFill>
                  <a:prstClr val="black"/>
                </a:solidFill>
                <a:latin typeface="Calibri"/>
                <a:cs typeface="+mn-cs"/>
              </a:rPr>
              <a:pPr defTabSz="914400" eaLnBrk="1" fontAlgn="auto" hangingPunct="1">
                <a:lnSpc>
                  <a:spcPct val="100000"/>
                </a:lnSpc>
                <a:spcBef>
                  <a:spcPts val="0"/>
                </a:spcBef>
                <a:spcAft>
                  <a:spcPts val="0"/>
                </a:spcAft>
                <a:buClrTx/>
                <a:buSzTx/>
                <a:buFontTx/>
                <a:buNone/>
              </a:pPr>
              <a:t>‹#›</a:t>
            </a:fld>
            <a:endParaRPr lang="en-CA" sz="1800">
              <a:solidFill>
                <a:prstClr val="black"/>
              </a:solidFill>
              <a:latin typeface="Calibri"/>
              <a:cs typeface="+mn-cs"/>
            </a:endParaRPr>
          </a:p>
        </p:txBody>
      </p:sp>
    </p:spTree>
    <p:extLst>
      <p:ext uri="{BB962C8B-B14F-4D97-AF65-F5344CB8AC3E}">
        <p14:creationId xmlns:p14="http://schemas.microsoft.com/office/powerpoint/2010/main" val="24204884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a:xfrm>
            <a:off x="456481" y="6247376"/>
            <a:ext cx="2121120" cy="463729"/>
          </a:xfrm>
          <a:prstGeom prst="rect">
            <a:avLst/>
          </a:prstGeom>
        </p:spPr>
        <p:txBody>
          <a:bodyPr lIns="82945" tIns="41473" rIns="82945" bIns="41473"/>
          <a:lstStyle>
            <a:lvl1pPr>
              <a:defRPr/>
            </a:lvl1pPr>
          </a:lstStyle>
          <a:p>
            <a:pPr defTabSz="914400" eaLnBrk="1" fontAlgn="auto" hangingPunct="1">
              <a:lnSpc>
                <a:spcPct val="100000"/>
              </a:lnSpc>
              <a:spcBef>
                <a:spcPts val="0"/>
              </a:spcBef>
              <a:spcAft>
                <a:spcPts val="0"/>
              </a:spcAft>
              <a:buClrTx/>
              <a:buSzTx/>
              <a:buFontTx/>
              <a:buNone/>
            </a:pPr>
            <a:endParaRPr lang="en-CA" altLang="en-US" sz="1800">
              <a:solidFill>
                <a:prstClr val="black"/>
              </a:solidFill>
              <a:latin typeface="Calibri"/>
              <a:cs typeface="+mn-cs"/>
            </a:endParaRPr>
          </a:p>
        </p:txBody>
      </p:sp>
      <p:sp>
        <p:nvSpPr>
          <p:cNvPr id="3" name="Footer Placeholder 2"/>
          <p:cNvSpPr>
            <a:spLocks noGrp="1"/>
          </p:cNvSpPr>
          <p:nvPr>
            <p:ph type="ftr" idx="11"/>
          </p:nvPr>
        </p:nvSpPr>
        <p:spPr>
          <a:xfrm>
            <a:off x="3127681" y="6247376"/>
            <a:ext cx="2890080" cy="463729"/>
          </a:xfrm>
          <a:prstGeom prst="rect">
            <a:avLst/>
          </a:prstGeom>
        </p:spPr>
        <p:txBody>
          <a:bodyPr lIns="82945" tIns="41473" rIns="82945" bIns="41473"/>
          <a:lstStyle>
            <a:lvl1pPr>
              <a:defRPr/>
            </a:lvl1pPr>
          </a:lstStyle>
          <a:p>
            <a:pPr defTabSz="914400" eaLnBrk="1" fontAlgn="auto" hangingPunct="1">
              <a:lnSpc>
                <a:spcPct val="100000"/>
              </a:lnSpc>
              <a:spcBef>
                <a:spcPts val="0"/>
              </a:spcBef>
              <a:spcAft>
                <a:spcPts val="0"/>
              </a:spcAft>
              <a:buClrTx/>
              <a:buSzTx/>
              <a:buFontTx/>
              <a:buNone/>
            </a:pPr>
            <a:endParaRPr lang="en-CA" altLang="en-US" sz="1800">
              <a:solidFill>
                <a:prstClr val="black"/>
              </a:solidFill>
              <a:latin typeface="Calibri"/>
              <a:cs typeface="+mn-cs"/>
            </a:endParaRPr>
          </a:p>
        </p:txBody>
      </p:sp>
      <p:sp>
        <p:nvSpPr>
          <p:cNvPr id="4" name="Slide Number Placeholder 3"/>
          <p:cNvSpPr>
            <a:spLocks noGrp="1"/>
          </p:cNvSpPr>
          <p:nvPr>
            <p:ph type="sldNum" idx="12"/>
          </p:nvPr>
        </p:nvSpPr>
        <p:spPr>
          <a:xfrm>
            <a:off x="6556321" y="6247376"/>
            <a:ext cx="2121120" cy="463729"/>
          </a:xfrm>
          <a:prstGeom prst="rect">
            <a:avLst/>
          </a:prstGeom>
        </p:spPr>
        <p:txBody>
          <a:bodyPr lIns="82945" tIns="41473" rIns="82945" bIns="41473"/>
          <a:lstStyle>
            <a:lvl1pPr>
              <a:defRPr/>
            </a:lvl1pPr>
          </a:lstStyle>
          <a:p>
            <a:pPr defTabSz="914400" eaLnBrk="1" fontAlgn="auto" hangingPunct="1">
              <a:lnSpc>
                <a:spcPct val="100000"/>
              </a:lnSpc>
              <a:spcBef>
                <a:spcPts val="0"/>
              </a:spcBef>
              <a:spcAft>
                <a:spcPts val="0"/>
              </a:spcAft>
              <a:buClrTx/>
              <a:buSzTx/>
              <a:buFontTx/>
              <a:buNone/>
            </a:pPr>
            <a:fld id="{FFC8514B-C693-4E0F-AFF2-8C8C305C8232}" type="slidenum">
              <a:rPr lang="en-CA" altLang="en-US" sz="1800">
                <a:solidFill>
                  <a:prstClr val="black"/>
                </a:solidFill>
                <a:latin typeface="Calibri"/>
                <a:cs typeface="+mn-cs"/>
              </a:rPr>
              <a:pPr defTabSz="914400" eaLnBrk="1" fontAlgn="auto" hangingPunct="1">
                <a:lnSpc>
                  <a:spcPct val="100000"/>
                </a:lnSpc>
                <a:spcBef>
                  <a:spcPts val="0"/>
                </a:spcBef>
                <a:spcAft>
                  <a:spcPts val="0"/>
                </a:spcAft>
                <a:buClrTx/>
                <a:buSzTx/>
                <a:buFontTx/>
                <a:buNone/>
              </a:pPr>
              <a:t>‹#›</a:t>
            </a:fld>
            <a:endParaRPr lang="en-CA" altLang="en-US" sz="1800">
              <a:solidFill>
                <a:prstClr val="black"/>
              </a:solidFill>
              <a:latin typeface="Calibri"/>
              <a:cs typeface="+mn-cs"/>
            </a:endParaRPr>
          </a:p>
        </p:txBody>
      </p:sp>
    </p:spTree>
    <p:extLst>
      <p:ext uri="{BB962C8B-B14F-4D97-AF65-F5344CB8AC3E}">
        <p14:creationId xmlns:p14="http://schemas.microsoft.com/office/powerpoint/2010/main" val="2342328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idx="10"/>
          </p:nvPr>
        </p:nvSpPr>
        <p:spPr/>
        <p:txBody>
          <a:bodyPr/>
          <a:lstStyle>
            <a:lvl1pPr>
              <a:defRPr/>
            </a:lvl1pPr>
          </a:lstStyle>
          <a:p>
            <a:endParaRPr lang="en-GB" altLang="en-US"/>
          </a:p>
        </p:txBody>
      </p:sp>
      <p:sp>
        <p:nvSpPr>
          <p:cNvPr id="8" name="Footer Placeholder 7"/>
          <p:cNvSpPr>
            <a:spLocks noGrp="1"/>
          </p:cNvSpPr>
          <p:nvPr>
            <p:ph type="ftr" idx="11"/>
          </p:nvPr>
        </p:nvSpPr>
        <p:spPr/>
        <p:txBody>
          <a:bodyPr/>
          <a:lstStyle>
            <a:lvl1pPr>
              <a:defRPr/>
            </a:lvl1pPr>
          </a:lstStyle>
          <a:p>
            <a:endParaRPr lang="en-GB" altLang="en-US"/>
          </a:p>
        </p:txBody>
      </p:sp>
      <p:sp>
        <p:nvSpPr>
          <p:cNvPr id="9" name="Slide Number Placeholder 8"/>
          <p:cNvSpPr>
            <a:spLocks noGrp="1"/>
          </p:cNvSpPr>
          <p:nvPr>
            <p:ph type="sldNum" idx="12"/>
          </p:nvPr>
        </p:nvSpPr>
        <p:spPr/>
        <p:txBody>
          <a:bodyPr/>
          <a:lstStyle>
            <a:lvl1pPr>
              <a:defRPr/>
            </a:lvl1pPr>
          </a:lstStyle>
          <a:p>
            <a:fld id="{8AA31BC7-C26E-4512-B116-24400B5ABFD1}" type="slidenum">
              <a:rPr lang="en-GB" altLang="en-US"/>
              <a:pPr/>
              <a:t>‹#›</a:t>
            </a:fld>
            <a:endParaRPr lang="en-GB" altLang="en-US"/>
          </a:p>
        </p:txBody>
      </p:sp>
    </p:spTree>
    <p:extLst>
      <p:ext uri="{BB962C8B-B14F-4D97-AF65-F5344CB8AC3E}">
        <p14:creationId xmlns:p14="http://schemas.microsoft.com/office/powerpoint/2010/main" val="14405943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white picture right">
    <p:spTree>
      <p:nvGrpSpPr>
        <p:cNvPr id="1" name=""/>
        <p:cNvGrpSpPr/>
        <p:nvPr/>
      </p:nvGrpSpPr>
      <p:grpSpPr>
        <a:xfrm>
          <a:off x="0" y="0"/>
          <a:ext cx="0" cy="0"/>
          <a:chOff x="0" y="0"/>
          <a:chExt cx="0" cy="0"/>
        </a:xfrm>
      </p:grpSpPr>
      <p:sp>
        <p:nvSpPr>
          <p:cNvPr id="36" name="Текст 4"/>
          <p:cNvSpPr txBox="1">
            <a:spLocks/>
          </p:cNvSpPr>
          <p:nvPr userDrawn="1"/>
        </p:nvSpPr>
        <p:spPr>
          <a:xfrm>
            <a:off x="8532440" y="6597352"/>
            <a:ext cx="288032" cy="162091"/>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fontAlgn="auto">
              <a:lnSpc>
                <a:spcPct val="100000"/>
              </a:lnSpc>
              <a:spcAft>
                <a:spcPts val="0"/>
              </a:spcAft>
              <a:buClrTx/>
              <a:buSzTx/>
            </a:pPr>
            <a:fld id="{5BC1DA0A-0D44-B84C-8AE3-4421A170D966}" type="slidenum">
              <a:rPr lang="en-US" sz="800" b="1" smtClean="0">
                <a:solidFill>
                  <a:prstClr val="black">
                    <a:lumMod val="65000"/>
                    <a:lumOff val="35000"/>
                  </a:prstClr>
                </a:solidFill>
                <a:latin typeface="Arial"/>
                <a:ea typeface="Arial"/>
                <a:cs typeface="Arial"/>
              </a:rPr>
              <a:pPr algn="r" fontAlgn="auto">
                <a:lnSpc>
                  <a:spcPct val="100000"/>
                </a:lnSpc>
                <a:spcAft>
                  <a:spcPts val="0"/>
                </a:spcAft>
                <a:buClrTx/>
                <a:buSzTx/>
              </a:pPr>
              <a:t>‹#›</a:t>
            </a:fld>
            <a:endParaRPr lang="ru-RU" sz="800" b="1" dirty="0">
              <a:solidFill>
                <a:prstClr val="black">
                  <a:lumMod val="65000"/>
                  <a:lumOff val="35000"/>
                </a:prstClr>
              </a:solidFill>
              <a:latin typeface="Arial"/>
              <a:ea typeface="Arial"/>
              <a:cs typeface="Arial"/>
            </a:endParaRPr>
          </a:p>
        </p:txBody>
      </p:sp>
      <p:pic>
        <p:nvPicPr>
          <p:cNvPr id="2" name="Picture 1" descr="ppt new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1754" y="-1116"/>
            <a:ext cx="3657600" cy="6858000"/>
          </a:xfrm>
          <a:prstGeom prst="rect">
            <a:avLst/>
          </a:prstGeom>
        </p:spPr>
      </p:pic>
      <p:pic>
        <p:nvPicPr>
          <p:cNvPr id="3" name="Picture 2" descr="ppt new_2a.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0" y="0"/>
            <a:ext cx="9144000" cy="546100"/>
          </a:xfrm>
          <a:prstGeom prst="rect">
            <a:avLst/>
          </a:prstGeom>
        </p:spPr>
      </p:pic>
      <p:sp>
        <p:nvSpPr>
          <p:cNvPr id="9" name="Заголовок 1"/>
          <p:cNvSpPr>
            <a:spLocks noGrp="1"/>
          </p:cNvSpPr>
          <p:nvPr>
            <p:ph type="title" hasCustomPrompt="1"/>
          </p:nvPr>
        </p:nvSpPr>
        <p:spPr>
          <a:xfrm>
            <a:off x="5818478" y="802973"/>
            <a:ext cx="3020722"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dirty="0" smtClean="0"/>
              <a:t>Title</a:t>
            </a:r>
            <a:endParaRPr lang="ru-RU" dirty="0"/>
          </a:p>
        </p:txBody>
      </p:sp>
      <p:sp>
        <p:nvSpPr>
          <p:cNvPr id="12" name="Текст 4"/>
          <p:cNvSpPr>
            <a:spLocks noGrp="1"/>
          </p:cNvSpPr>
          <p:nvPr>
            <p:ph type="body" sz="quarter" idx="32" hasCustomPrompt="1"/>
          </p:nvPr>
        </p:nvSpPr>
        <p:spPr>
          <a:xfrm>
            <a:off x="5818478" y="1556538"/>
            <a:ext cx="3029189" cy="3929861"/>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spTree>
    <p:extLst>
      <p:ext uri="{BB962C8B-B14F-4D97-AF65-F5344CB8AC3E}">
        <p14:creationId xmlns:p14="http://schemas.microsoft.com/office/powerpoint/2010/main" val="172285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red picture right">
    <p:spTree>
      <p:nvGrpSpPr>
        <p:cNvPr id="1" name=""/>
        <p:cNvGrpSpPr/>
        <p:nvPr/>
      </p:nvGrpSpPr>
      <p:grpSpPr>
        <a:xfrm>
          <a:off x="0" y="0"/>
          <a:ext cx="0" cy="0"/>
          <a:chOff x="0" y="0"/>
          <a:chExt cx="0" cy="0"/>
        </a:xfrm>
      </p:grpSpPr>
      <p:pic>
        <p:nvPicPr>
          <p:cNvPr id="3" name="Picture 2" descr="ppt new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1754" y="0"/>
            <a:ext cx="3657600" cy="6858000"/>
          </a:xfrm>
          <a:prstGeom prst="rect">
            <a:avLst/>
          </a:prstGeom>
        </p:spPr>
      </p:pic>
      <p:pic>
        <p:nvPicPr>
          <p:cNvPr id="4" name="Picture 3" descr="ppt new_3a.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4961508" y="0"/>
            <a:ext cx="546100" cy="6858000"/>
          </a:xfrm>
          <a:prstGeom prst="rect">
            <a:avLst/>
          </a:prstGeom>
        </p:spPr>
      </p:pic>
      <p:sp>
        <p:nvSpPr>
          <p:cNvPr id="6" name="Заголовок 1"/>
          <p:cNvSpPr>
            <a:spLocks noGrp="1"/>
          </p:cNvSpPr>
          <p:nvPr>
            <p:ph type="title" hasCustomPrompt="1"/>
          </p:nvPr>
        </p:nvSpPr>
        <p:spPr>
          <a:xfrm>
            <a:off x="5818478" y="533400"/>
            <a:ext cx="3020722"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dirty="0" smtClean="0"/>
              <a:t>Title</a:t>
            </a:r>
            <a:endParaRPr lang="ru-RU" dirty="0"/>
          </a:p>
        </p:txBody>
      </p:sp>
      <p:sp>
        <p:nvSpPr>
          <p:cNvPr id="8" name="Текст 4"/>
          <p:cNvSpPr>
            <a:spLocks noGrp="1"/>
          </p:cNvSpPr>
          <p:nvPr>
            <p:ph type="body" sz="quarter" idx="32" hasCustomPrompt="1"/>
          </p:nvPr>
        </p:nvSpPr>
        <p:spPr>
          <a:xfrm>
            <a:off x="5818478" y="1286965"/>
            <a:ext cx="3029189" cy="4165568"/>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spTree>
    <p:extLst>
      <p:ext uri="{BB962C8B-B14F-4D97-AF65-F5344CB8AC3E}">
        <p14:creationId xmlns:p14="http://schemas.microsoft.com/office/powerpoint/2010/main" val="740765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black picture right">
    <p:spTree>
      <p:nvGrpSpPr>
        <p:cNvPr id="1" name=""/>
        <p:cNvGrpSpPr/>
        <p:nvPr/>
      </p:nvGrpSpPr>
      <p:grpSpPr>
        <a:xfrm>
          <a:off x="0" y="0"/>
          <a:ext cx="0" cy="0"/>
          <a:chOff x="0" y="0"/>
          <a:chExt cx="0" cy="0"/>
        </a:xfrm>
      </p:grpSpPr>
      <p:pic>
        <p:nvPicPr>
          <p:cNvPr id="12" name="Picture 11" descr="ppt new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1754" y="0"/>
            <a:ext cx="3657600" cy="6858000"/>
          </a:xfrm>
          <a:prstGeom prst="rect">
            <a:avLst/>
          </a:prstGeom>
        </p:spPr>
      </p:pic>
      <p:pic>
        <p:nvPicPr>
          <p:cNvPr id="4" name="Picture 3" descr="ppt new_4a.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46100" cy="6858000"/>
          </a:xfrm>
          <a:prstGeom prst="rect">
            <a:avLst/>
          </a:prstGeom>
        </p:spPr>
      </p:pic>
      <p:sp>
        <p:nvSpPr>
          <p:cNvPr id="6" name="Заголовок 1"/>
          <p:cNvSpPr>
            <a:spLocks noGrp="1"/>
          </p:cNvSpPr>
          <p:nvPr>
            <p:ph type="title" hasCustomPrompt="1"/>
          </p:nvPr>
        </p:nvSpPr>
        <p:spPr>
          <a:xfrm>
            <a:off x="5818478" y="533400"/>
            <a:ext cx="3020722"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dirty="0" smtClean="0"/>
              <a:t>Title</a:t>
            </a:r>
            <a:endParaRPr lang="ru-RU" dirty="0"/>
          </a:p>
        </p:txBody>
      </p:sp>
      <p:sp>
        <p:nvSpPr>
          <p:cNvPr id="9" name="Текст 4"/>
          <p:cNvSpPr>
            <a:spLocks noGrp="1"/>
          </p:cNvSpPr>
          <p:nvPr>
            <p:ph type="body" sz="quarter" idx="32" hasCustomPrompt="1"/>
          </p:nvPr>
        </p:nvSpPr>
        <p:spPr>
          <a:xfrm>
            <a:off x="5818478" y="1286965"/>
            <a:ext cx="3029189" cy="4165568"/>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spTree>
    <p:extLst>
      <p:ext uri="{BB962C8B-B14F-4D97-AF65-F5344CB8AC3E}">
        <p14:creationId xmlns:p14="http://schemas.microsoft.com/office/powerpoint/2010/main" val="4208009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white picture left">
    <p:spTree>
      <p:nvGrpSpPr>
        <p:cNvPr id="1" name=""/>
        <p:cNvGrpSpPr/>
        <p:nvPr/>
      </p:nvGrpSpPr>
      <p:grpSpPr>
        <a:xfrm>
          <a:off x="0" y="0"/>
          <a:ext cx="0" cy="0"/>
          <a:chOff x="0" y="0"/>
          <a:chExt cx="0" cy="0"/>
        </a:xfrm>
      </p:grpSpPr>
      <p:pic>
        <p:nvPicPr>
          <p:cNvPr id="12" name="Picture 11" descr="ppt new_4a.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46100" cy="6858000"/>
          </a:xfrm>
          <a:prstGeom prst="rect">
            <a:avLst/>
          </a:prstGeom>
        </p:spPr>
      </p:pic>
      <p:pic>
        <p:nvPicPr>
          <p:cNvPr id="2" name="Picture 1" descr="ppt new_5.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0244" y="0"/>
            <a:ext cx="4622800" cy="6858000"/>
          </a:xfrm>
          <a:prstGeom prst="rect">
            <a:avLst/>
          </a:prstGeom>
        </p:spPr>
      </p:pic>
      <p:pic>
        <p:nvPicPr>
          <p:cNvPr id="4" name="Picture 3" descr="ppt new_5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080000" cy="6858000"/>
          </a:xfrm>
          <a:prstGeom prst="rect">
            <a:avLst/>
          </a:prstGeom>
        </p:spPr>
      </p:pic>
      <p:sp>
        <p:nvSpPr>
          <p:cNvPr id="7" name="Текст 4"/>
          <p:cNvSpPr>
            <a:spLocks noGrp="1"/>
          </p:cNvSpPr>
          <p:nvPr>
            <p:ph type="body" sz="quarter" idx="33" hasCustomPrompt="1"/>
          </p:nvPr>
        </p:nvSpPr>
        <p:spPr>
          <a:xfrm>
            <a:off x="5454410" y="999069"/>
            <a:ext cx="3435590" cy="4529663"/>
          </a:xfrm>
          <a:prstGeom prst="rect">
            <a:avLst/>
          </a:prstGeom>
        </p:spPr>
        <p:txBody>
          <a:bodyPr lIns="0" tIns="0" rIns="0" bIns="0"/>
          <a:lstStyle>
            <a:lvl1pPr marL="0" indent="0">
              <a:lnSpc>
                <a:spcPct val="90000"/>
              </a:lnSpc>
              <a:buNone/>
              <a:defRPr sz="2600" baseline="0">
                <a:solidFill>
                  <a:schemeClr val="bg2"/>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sp>
        <p:nvSpPr>
          <p:cNvPr id="10" name="Заголовок 1"/>
          <p:cNvSpPr>
            <a:spLocks noGrp="1"/>
          </p:cNvSpPr>
          <p:nvPr>
            <p:ph type="title" hasCustomPrompt="1"/>
          </p:nvPr>
        </p:nvSpPr>
        <p:spPr>
          <a:xfrm>
            <a:off x="840078" y="414862"/>
            <a:ext cx="3020722" cy="753565"/>
          </a:xfrm>
          <a:prstGeom prst="rect">
            <a:avLst/>
          </a:prstGeom>
        </p:spPr>
        <p:txBody>
          <a:bodyPr lIns="0" tIns="0" rIns="0" bIns="0"/>
          <a:lstStyle>
            <a:lvl1pPr algn="l">
              <a:lnSpc>
                <a:spcPct val="100000"/>
              </a:lnSpc>
              <a:defRPr sz="3600" b="1">
                <a:solidFill>
                  <a:schemeClr val="bg1"/>
                </a:solidFill>
                <a:latin typeface="Arial"/>
                <a:ea typeface="Arial"/>
                <a:cs typeface="Arial"/>
              </a:defRPr>
            </a:lvl1pPr>
          </a:lstStyle>
          <a:p>
            <a:r>
              <a:rPr lang="en-US" dirty="0" smtClean="0"/>
              <a:t>Title</a:t>
            </a:r>
            <a:endParaRPr lang="ru-RU" dirty="0"/>
          </a:p>
        </p:txBody>
      </p:sp>
    </p:spTree>
    <p:extLst>
      <p:ext uri="{BB962C8B-B14F-4D97-AF65-F5344CB8AC3E}">
        <p14:creationId xmlns:p14="http://schemas.microsoft.com/office/powerpoint/2010/main" val="73883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white">
    <p:spTree>
      <p:nvGrpSpPr>
        <p:cNvPr id="1" name=""/>
        <p:cNvGrpSpPr/>
        <p:nvPr/>
      </p:nvGrpSpPr>
      <p:grpSpPr>
        <a:xfrm>
          <a:off x="0" y="0"/>
          <a:ext cx="0" cy="0"/>
          <a:chOff x="0" y="0"/>
          <a:chExt cx="0" cy="0"/>
        </a:xfrm>
      </p:grpSpPr>
      <p:pic>
        <p:nvPicPr>
          <p:cNvPr id="2" name="Picture 1" descr="ppt new_1c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Текст 4"/>
          <p:cNvSpPr>
            <a:spLocks noGrp="1"/>
          </p:cNvSpPr>
          <p:nvPr>
            <p:ph type="body" sz="quarter" idx="10" hasCustomPrompt="1"/>
          </p:nvPr>
        </p:nvSpPr>
        <p:spPr>
          <a:xfrm>
            <a:off x="467544" y="1844824"/>
            <a:ext cx="7632848" cy="4248472"/>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fr-FR" dirty="0" err="1" smtClean="0"/>
              <a:t>Paragraph</a:t>
            </a:r>
            <a:endParaRPr lang="fr-FR" dirty="0" smtClean="0"/>
          </a:p>
        </p:txBody>
      </p:sp>
      <p:sp>
        <p:nvSpPr>
          <p:cNvPr id="15" name="Заголовок 1"/>
          <p:cNvSpPr>
            <a:spLocks noGrp="1"/>
          </p:cNvSpPr>
          <p:nvPr>
            <p:ph type="title" hasCustomPrompt="1"/>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dirty="0" smtClean="0"/>
              <a:t>Title</a:t>
            </a:r>
            <a:endParaRPr lang="ru-RU" dirty="0"/>
          </a:p>
        </p:txBody>
      </p:sp>
      <p:sp>
        <p:nvSpPr>
          <p:cNvPr id="16" name="Текст 4"/>
          <p:cNvSpPr>
            <a:spLocks noGrp="1"/>
          </p:cNvSpPr>
          <p:nvPr>
            <p:ph type="body" sz="quarter" idx="32" hasCustomPrompt="1"/>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E5011C"/>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sp>
        <p:nvSpPr>
          <p:cNvPr id="9" name="Текст 4"/>
          <p:cNvSpPr txBox="1">
            <a:spLocks/>
          </p:cNvSpPr>
          <p:nvPr userDrawn="1"/>
        </p:nvSpPr>
        <p:spPr>
          <a:xfrm>
            <a:off x="8532440" y="6597352"/>
            <a:ext cx="288032" cy="162091"/>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fontAlgn="auto">
              <a:lnSpc>
                <a:spcPct val="100000"/>
              </a:lnSpc>
              <a:spcAft>
                <a:spcPts val="0"/>
              </a:spcAft>
              <a:buClrTx/>
              <a:buSzTx/>
            </a:pPr>
            <a:fld id="{5BC1DA0A-0D44-B84C-8AE3-4421A170D966}" type="slidenum">
              <a:rPr lang="en-US" sz="800" b="1" smtClean="0">
                <a:solidFill>
                  <a:prstClr val="black">
                    <a:lumMod val="65000"/>
                    <a:lumOff val="35000"/>
                  </a:prstClr>
                </a:solidFill>
                <a:latin typeface="Arial"/>
                <a:ea typeface="Arial"/>
                <a:cs typeface="Arial"/>
              </a:rPr>
              <a:pPr algn="r" fontAlgn="auto">
                <a:lnSpc>
                  <a:spcPct val="100000"/>
                </a:lnSpc>
                <a:spcAft>
                  <a:spcPts val="0"/>
                </a:spcAft>
                <a:buClrTx/>
                <a:buSzTx/>
              </a:pPr>
              <a:t>‹#›</a:t>
            </a:fld>
            <a:endParaRPr lang="ru-RU" sz="800" b="1" dirty="0">
              <a:solidFill>
                <a:prstClr val="black">
                  <a:lumMod val="65000"/>
                  <a:lumOff val="35000"/>
                </a:prstClr>
              </a:solidFill>
              <a:latin typeface="Arial"/>
              <a:ea typeface="Arial"/>
              <a:cs typeface="Arial"/>
            </a:endParaRPr>
          </a:p>
        </p:txBody>
      </p:sp>
      <p:sp>
        <p:nvSpPr>
          <p:cNvPr id="12" name="Текст 4"/>
          <p:cNvSpPr txBox="1">
            <a:spLocks/>
          </p:cNvSpPr>
          <p:nvPr userDrawn="1"/>
        </p:nvSpPr>
        <p:spPr>
          <a:xfrm>
            <a:off x="251520" y="6597352"/>
            <a:ext cx="6192688" cy="162091"/>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pPr>
            <a:r>
              <a:rPr lang="en-US" b="1" dirty="0" smtClean="0">
                <a:solidFill>
                  <a:srgbClr val="E5011C"/>
                </a:solidFill>
                <a:latin typeface="Arial"/>
                <a:ea typeface="Arial"/>
                <a:cs typeface="Arial"/>
              </a:rPr>
              <a:t>Title</a:t>
            </a:r>
            <a:endParaRPr lang="ru-RU" b="1" dirty="0">
              <a:solidFill>
                <a:srgbClr val="E5011C"/>
              </a:solidFill>
              <a:latin typeface="Arial"/>
              <a:ea typeface="Arial"/>
              <a:cs typeface="Arial"/>
            </a:endParaRPr>
          </a:p>
        </p:txBody>
      </p:sp>
    </p:spTree>
    <p:extLst>
      <p:ext uri="{BB962C8B-B14F-4D97-AF65-F5344CB8AC3E}">
        <p14:creationId xmlns:p14="http://schemas.microsoft.com/office/powerpoint/2010/main" val="542747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red">
    <p:spTree>
      <p:nvGrpSpPr>
        <p:cNvPr id="1" name=""/>
        <p:cNvGrpSpPr/>
        <p:nvPr/>
      </p:nvGrpSpPr>
      <p:grpSpPr>
        <a:xfrm>
          <a:off x="0" y="0"/>
          <a:ext cx="0" cy="0"/>
          <a:chOff x="0" y="0"/>
          <a:chExt cx="0" cy="0"/>
        </a:xfrm>
      </p:grpSpPr>
      <p:pic>
        <p:nvPicPr>
          <p:cNvPr id="3" name="Picture 2" descr="ppt new_1aa.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Текст 4"/>
          <p:cNvSpPr>
            <a:spLocks noGrp="1"/>
          </p:cNvSpPr>
          <p:nvPr>
            <p:ph type="body" sz="quarter" idx="10" hasCustomPrompt="1"/>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fr-FR" dirty="0" err="1" smtClean="0"/>
              <a:t>Paragraph</a:t>
            </a:r>
            <a:endParaRPr lang="fr-FR" dirty="0" smtClean="0"/>
          </a:p>
        </p:txBody>
      </p:sp>
      <p:sp>
        <p:nvSpPr>
          <p:cNvPr id="10" name="Заголовок 1"/>
          <p:cNvSpPr>
            <a:spLocks noGrp="1"/>
          </p:cNvSpPr>
          <p:nvPr>
            <p:ph type="title" hasCustomPrompt="1"/>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dirty="0" smtClean="0"/>
              <a:t>Title</a:t>
            </a:r>
            <a:endParaRPr lang="ru-RU" dirty="0"/>
          </a:p>
        </p:txBody>
      </p:sp>
      <p:sp>
        <p:nvSpPr>
          <p:cNvPr id="11" name="Текст 4"/>
          <p:cNvSpPr>
            <a:spLocks noGrp="1"/>
          </p:cNvSpPr>
          <p:nvPr>
            <p:ph type="body" sz="quarter" idx="32" hasCustomPrompt="1"/>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sp>
        <p:nvSpPr>
          <p:cNvPr id="12" name="Текст 4"/>
          <p:cNvSpPr txBox="1">
            <a:spLocks/>
          </p:cNvSpPr>
          <p:nvPr userDrawn="1"/>
        </p:nvSpPr>
        <p:spPr>
          <a:xfrm>
            <a:off x="8532440" y="6597352"/>
            <a:ext cx="288032" cy="162091"/>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fontAlgn="auto">
              <a:lnSpc>
                <a:spcPct val="100000"/>
              </a:lnSpc>
              <a:spcAft>
                <a:spcPts val="0"/>
              </a:spcAft>
              <a:buClrTx/>
              <a:buSzTx/>
            </a:pPr>
            <a:fld id="{5BC1DA0A-0D44-B84C-8AE3-4421A170D966}" type="slidenum">
              <a:rPr lang="en-US" sz="800" b="1" smtClean="0">
                <a:solidFill>
                  <a:srgbClr val="FFFFFF"/>
                </a:solidFill>
                <a:latin typeface="Arial"/>
                <a:ea typeface="Arial"/>
                <a:cs typeface="Arial"/>
              </a:rPr>
              <a:pPr algn="r" fontAlgn="auto">
                <a:lnSpc>
                  <a:spcPct val="100000"/>
                </a:lnSpc>
                <a:spcAft>
                  <a:spcPts val="0"/>
                </a:spcAft>
                <a:buClrTx/>
                <a:buSzTx/>
              </a:pPr>
              <a:t>‹#›</a:t>
            </a:fld>
            <a:endParaRPr lang="ru-RU" sz="800" b="1" dirty="0">
              <a:solidFill>
                <a:srgbClr val="FFFFFF"/>
              </a:solidFill>
              <a:latin typeface="Arial"/>
              <a:ea typeface="Arial"/>
              <a:cs typeface="Arial"/>
            </a:endParaRPr>
          </a:p>
        </p:txBody>
      </p:sp>
      <p:sp>
        <p:nvSpPr>
          <p:cNvPr id="13" name="Текст 4"/>
          <p:cNvSpPr txBox="1">
            <a:spLocks/>
          </p:cNvSpPr>
          <p:nvPr userDrawn="1"/>
        </p:nvSpPr>
        <p:spPr>
          <a:xfrm>
            <a:off x="251520" y="6597352"/>
            <a:ext cx="6192688" cy="162091"/>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pPr>
            <a:r>
              <a:rPr lang="en-US" b="1" dirty="0" smtClean="0">
                <a:solidFill>
                  <a:prstClr val="white"/>
                </a:solidFill>
                <a:latin typeface="Arial"/>
                <a:ea typeface="Arial"/>
                <a:cs typeface="Arial"/>
              </a:rPr>
              <a:t>Title</a:t>
            </a:r>
            <a:endParaRPr lang="ru-RU" b="1" dirty="0">
              <a:solidFill>
                <a:prstClr val="white"/>
              </a:solidFill>
              <a:latin typeface="Arial"/>
              <a:ea typeface="Arial"/>
              <a:cs typeface="Arial"/>
            </a:endParaRPr>
          </a:p>
        </p:txBody>
      </p:sp>
    </p:spTree>
    <p:extLst>
      <p:ext uri="{BB962C8B-B14F-4D97-AF65-F5344CB8AC3E}">
        <p14:creationId xmlns:p14="http://schemas.microsoft.com/office/powerpoint/2010/main" val="3203257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black">
    <p:spTree>
      <p:nvGrpSpPr>
        <p:cNvPr id="1" name=""/>
        <p:cNvGrpSpPr/>
        <p:nvPr/>
      </p:nvGrpSpPr>
      <p:grpSpPr>
        <a:xfrm>
          <a:off x="0" y="0"/>
          <a:ext cx="0" cy="0"/>
          <a:chOff x="0" y="0"/>
          <a:chExt cx="0" cy="0"/>
        </a:xfrm>
      </p:grpSpPr>
      <p:pic>
        <p:nvPicPr>
          <p:cNvPr id="3" name="Picture 2" descr="ppt new_1b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Текст 4"/>
          <p:cNvSpPr>
            <a:spLocks noGrp="1"/>
          </p:cNvSpPr>
          <p:nvPr>
            <p:ph type="body" sz="quarter" idx="10" hasCustomPrompt="1"/>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fr-FR" dirty="0" err="1" smtClean="0"/>
              <a:t>Paragraph</a:t>
            </a:r>
            <a:endParaRPr lang="fr-FR" dirty="0" smtClean="0"/>
          </a:p>
        </p:txBody>
      </p:sp>
      <p:sp>
        <p:nvSpPr>
          <p:cNvPr id="13" name="Заголовок 1"/>
          <p:cNvSpPr>
            <a:spLocks noGrp="1"/>
          </p:cNvSpPr>
          <p:nvPr>
            <p:ph type="title" hasCustomPrompt="1"/>
          </p:nvPr>
        </p:nvSpPr>
        <p:spPr>
          <a:xfrm>
            <a:off x="467544" y="371178"/>
            <a:ext cx="8208912" cy="753565"/>
          </a:xfrm>
          <a:prstGeom prst="rect">
            <a:avLst/>
          </a:prstGeom>
        </p:spPr>
        <p:txBody>
          <a:bodyPr lIns="0" tIns="0" rIns="0" bIns="0"/>
          <a:lstStyle>
            <a:lvl1pPr algn="l">
              <a:lnSpc>
                <a:spcPct val="100000"/>
              </a:lnSpc>
              <a:defRPr sz="3600" b="1">
                <a:solidFill>
                  <a:srgbClr val="E5011C"/>
                </a:solidFill>
                <a:latin typeface="Arial"/>
                <a:ea typeface="Arial"/>
                <a:cs typeface="Arial"/>
              </a:defRPr>
            </a:lvl1pPr>
          </a:lstStyle>
          <a:p>
            <a:r>
              <a:rPr lang="en-US" dirty="0" smtClean="0"/>
              <a:t>Title</a:t>
            </a:r>
            <a:endParaRPr lang="ru-RU" dirty="0"/>
          </a:p>
        </p:txBody>
      </p:sp>
      <p:sp>
        <p:nvSpPr>
          <p:cNvPr id="14" name="Текст 4"/>
          <p:cNvSpPr>
            <a:spLocks noGrp="1"/>
          </p:cNvSpPr>
          <p:nvPr>
            <p:ph type="body" sz="quarter" idx="32" hasCustomPrompt="1"/>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sp>
        <p:nvSpPr>
          <p:cNvPr id="15" name="Текст 4"/>
          <p:cNvSpPr txBox="1">
            <a:spLocks/>
          </p:cNvSpPr>
          <p:nvPr userDrawn="1"/>
        </p:nvSpPr>
        <p:spPr>
          <a:xfrm>
            <a:off x="8532440" y="6597352"/>
            <a:ext cx="288032" cy="162091"/>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fontAlgn="auto">
              <a:lnSpc>
                <a:spcPct val="100000"/>
              </a:lnSpc>
              <a:spcAft>
                <a:spcPts val="0"/>
              </a:spcAft>
              <a:buClrTx/>
              <a:buSzTx/>
            </a:pPr>
            <a:fld id="{5BC1DA0A-0D44-B84C-8AE3-4421A170D966}" type="slidenum">
              <a:rPr lang="en-US" sz="800" b="1" smtClean="0">
                <a:solidFill>
                  <a:srgbClr val="FFFFFF"/>
                </a:solidFill>
                <a:latin typeface="Arial"/>
                <a:ea typeface="Arial"/>
                <a:cs typeface="Arial"/>
              </a:rPr>
              <a:pPr algn="r" fontAlgn="auto">
                <a:lnSpc>
                  <a:spcPct val="100000"/>
                </a:lnSpc>
                <a:spcAft>
                  <a:spcPts val="0"/>
                </a:spcAft>
                <a:buClrTx/>
                <a:buSzTx/>
              </a:pPr>
              <a:t>‹#›</a:t>
            </a:fld>
            <a:endParaRPr lang="ru-RU" sz="800" b="1" dirty="0">
              <a:solidFill>
                <a:srgbClr val="FFFFFF"/>
              </a:solidFill>
              <a:latin typeface="Arial"/>
              <a:ea typeface="Arial"/>
              <a:cs typeface="Arial"/>
            </a:endParaRPr>
          </a:p>
        </p:txBody>
      </p:sp>
      <p:sp>
        <p:nvSpPr>
          <p:cNvPr id="16" name="Текст 4"/>
          <p:cNvSpPr txBox="1">
            <a:spLocks/>
          </p:cNvSpPr>
          <p:nvPr userDrawn="1"/>
        </p:nvSpPr>
        <p:spPr>
          <a:xfrm>
            <a:off x="251520" y="6597352"/>
            <a:ext cx="6192688" cy="162091"/>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pPr>
            <a:r>
              <a:rPr lang="en-US" b="1" dirty="0" smtClean="0">
                <a:solidFill>
                  <a:srgbClr val="E5011C"/>
                </a:solidFill>
                <a:latin typeface="Arial"/>
                <a:ea typeface="Arial"/>
                <a:cs typeface="Arial"/>
              </a:rPr>
              <a:t>Title</a:t>
            </a:r>
            <a:endParaRPr lang="ru-RU" b="1" dirty="0">
              <a:solidFill>
                <a:srgbClr val="E5011C"/>
              </a:solidFill>
              <a:latin typeface="Arial"/>
              <a:ea typeface="Arial"/>
              <a:cs typeface="Arial"/>
            </a:endParaRPr>
          </a:p>
        </p:txBody>
      </p:sp>
    </p:spTree>
    <p:extLst>
      <p:ext uri="{BB962C8B-B14F-4D97-AF65-F5344CB8AC3E}">
        <p14:creationId xmlns:p14="http://schemas.microsoft.com/office/powerpoint/2010/main" val="2596770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white">
    <p:spTree>
      <p:nvGrpSpPr>
        <p:cNvPr id="1" name=""/>
        <p:cNvGrpSpPr/>
        <p:nvPr/>
      </p:nvGrpSpPr>
      <p:grpSpPr>
        <a:xfrm>
          <a:off x="0" y="0"/>
          <a:ext cx="0" cy="0"/>
          <a:chOff x="0" y="0"/>
          <a:chExt cx="0" cy="0"/>
        </a:xfrm>
      </p:grpSpPr>
      <p:pic>
        <p:nvPicPr>
          <p:cNvPr id="5" name="Picture 1" descr="3.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3200">
                <a:solidFill>
                  <a:schemeClr val="bg1"/>
                </a:solidFill>
                <a:latin typeface="Times New Roman" panose="02020603050405020304" pitchFamily="18" charset="0"/>
                <a:ea typeface="SimSun" panose="02010600030101010101" pitchFamily="2" charset="-122"/>
              </a:defRPr>
            </a:lvl1pPr>
            <a:lvl2pPr eaLnBrk="0" hangingPunct="0">
              <a:defRPr sz="3200">
                <a:solidFill>
                  <a:schemeClr val="bg1"/>
                </a:solidFill>
                <a:latin typeface="Times New Roman" panose="02020603050405020304" pitchFamily="18" charset="0"/>
                <a:ea typeface="SimSun" panose="02010600030101010101" pitchFamily="2" charset="-122"/>
              </a:defRPr>
            </a:lvl2pPr>
            <a:lvl3pPr eaLnBrk="0" hangingPunct="0">
              <a:defRPr sz="3200">
                <a:solidFill>
                  <a:schemeClr val="bg1"/>
                </a:solidFill>
                <a:latin typeface="Times New Roman" panose="02020603050405020304" pitchFamily="18" charset="0"/>
                <a:ea typeface="SimSun" panose="02010600030101010101" pitchFamily="2" charset="-122"/>
              </a:defRPr>
            </a:lvl3pPr>
            <a:lvl4pPr eaLnBrk="0" hangingPunct="0">
              <a:defRPr sz="3200">
                <a:solidFill>
                  <a:schemeClr val="bg1"/>
                </a:solidFill>
                <a:latin typeface="Times New Roman" panose="02020603050405020304" pitchFamily="18" charset="0"/>
                <a:ea typeface="SimSun" panose="02010600030101010101" pitchFamily="2" charset="-122"/>
              </a:defRPr>
            </a:lvl4pPr>
            <a:lvl5pPr eaLnBrk="0" hangingPunct="0">
              <a:defRPr sz="3200">
                <a:solidFill>
                  <a:schemeClr val="bg1"/>
                </a:solidFill>
                <a:latin typeface="Times New Roman" panose="02020603050405020304" pitchFamily="18" charset="0"/>
                <a:ea typeface="SimSun" panose="02010600030101010101" pitchFamily="2" charset="-122"/>
              </a:defRPr>
            </a:lvl5pPr>
            <a:lvl6pPr marL="25146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6pPr>
            <a:lvl7pPr marL="29718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7pPr>
            <a:lvl8pPr marL="34290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8pPr>
            <a:lvl9pPr marL="38862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9pPr>
          </a:lstStyle>
          <a:p>
            <a:pPr algn="r" defTabSz="914400" eaLnBrk="1" hangingPunct="1">
              <a:lnSpc>
                <a:spcPct val="100000"/>
              </a:lnSpc>
              <a:spcBef>
                <a:spcPct val="20000"/>
              </a:spcBef>
              <a:buClrTx/>
              <a:buSzTx/>
              <a:buFont typeface="Arial" panose="020B0604020202020204" pitchFamily="34" charset="0"/>
              <a:buNone/>
            </a:pPr>
            <a:fld id="{9CBA7653-2B2C-4610-85EC-BAFE44D85E05}" type="slidenum">
              <a:rPr lang="en-US" altLang="en-US" sz="800" b="1">
                <a:solidFill>
                  <a:srgbClr val="595959"/>
                </a:solidFill>
                <a:latin typeface="Arial" panose="020B0604020202020204" pitchFamily="34" charset="0"/>
                <a:ea typeface="ＭＳ Ｐゴシック" panose="020B0600070205080204" pitchFamily="34" charset="-128"/>
                <a:cs typeface="Arial Unicode MS" panose="020B0604020202020204" pitchFamily="34" charset="-128"/>
              </a:rPr>
              <a:pPr algn="r" defTabSz="914400" eaLnBrk="1" hangingPunct="1">
                <a:lnSpc>
                  <a:spcPct val="100000"/>
                </a:lnSpc>
                <a:spcBef>
                  <a:spcPct val="20000"/>
                </a:spcBef>
                <a:buClrTx/>
                <a:buSzTx/>
                <a:buFont typeface="Arial" panose="020B0604020202020204" pitchFamily="34" charset="0"/>
                <a:buNone/>
              </a:pPr>
              <a:t>‹#›</a:t>
            </a:fld>
            <a:endParaRPr lang="ru-RU" altLang="en-US" sz="800" b="1">
              <a:solidFill>
                <a:srgbClr val="595959"/>
              </a:solidFill>
              <a:latin typeface="Arial" panose="020B0604020202020204" pitchFamily="34" charset="0"/>
              <a:ea typeface="ＭＳ Ｐゴシック" panose="020B0600070205080204" pitchFamily="34" charset="-128"/>
              <a:cs typeface="Arial Unicode MS" panose="020B060402020202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11"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5"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6"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4264405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red">
    <p:spTree>
      <p:nvGrpSpPr>
        <p:cNvPr id="1" name=""/>
        <p:cNvGrpSpPr/>
        <p:nvPr/>
      </p:nvGrpSpPr>
      <p:grpSpPr>
        <a:xfrm>
          <a:off x="0" y="0"/>
          <a:ext cx="0" cy="0"/>
          <a:chOff x="0" y="0"/>
          <a:chExt cx="0" cy="0"/>
        </a:xfrm>
      </p:grpSpPr>
      <p:pic>
        <p:nvPicPr>
          <p:cNvPr id="5" name="Picture 1" descr="4.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3200">
                <a:solidFill>
                  <a:schemeClr val="bg1"/>
                </a:solidFill>
                <a:latin typeface="Times New Roman" panose="02020603050405020304" pitchFamily="18" charset="0"/>
                <a:ea typeface="SimSun" panose="02010600030101010101" pitchFamily="2" charset="-122"/>
              </a:defRPr>
            </a:lvl1pPr>
            <a:lvl2pPr eaLnBrk="0" hangingPunct="0">
              <a:defRPr sz="3200">
                <a:solidFill>
                  <a:schemeClr val="bg1"/>
                </a:solidFill>
                <a:latin typeface="Times New Roman" panose="02020603050405020304" pitchFamily="18" charset="0"/>
                <a:ea typeface="SimSun" panose="02010600030101010101" pitchFamily="2" charset="-122"/>
              </a:defRPr>
            </a:lvl2pPr>
            <a:lvl3pPr eaLnBrk="0" hangingPunct="0">
              <a:defRPr sz="3200">
                <a:solidFill>
                  <a:schemeClr val="bg1"/>
                </a:solidFill>
                <a:latin typeface="Times New Roman" panose="02020603050405020304" pitchFamily="18" charset="0"/>
                <a:ea typeface="SimSun" panose="02010600030101010101" pitchFamily="2" charset="-122"/>
              </a:defRPr>
            </a:lvl3pPr>
            <a:lvl4pPr eaLnBrk="0" hangingPunct="0">
              <a:defRPr sz="3200">
                <a:solidFill>
                  <a:schemeClr val="bg1"/>
                </a:solidFill>
                <a:latin typeface="Times New Roman" panose="02020603050405020304" pitchFamily="18" charset="0"/>
                <a:ea typeface="SimSun" panose="02010600030101010101" pitchFamily="2" charset="-122"/>
              </a:defRPr>
            </a:lvl4pPr>
            <a:lvl5pPr eaLnBrk="0" hangingPunct="0">
              <a:defRPr sz="3200">
                <a:solidFill>
                  <a:schemeClr val="bg1"/>
                </a:solidFill>
                <a:latin typeface="Times New Roman" panose="02020603050405020304" pitchFamily="18" charset="0"/>
                <a:ea typeface="SimSun" panose="02010600030101010101" pitchFamily="2" charset="-122"/>
              </a:defRPr>
            </a:lvl5pPr>
            <a:lvl6pPr marL="25146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6pPr>
            <a:lvl7pPr marL="29718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7pPr>
            <a:lvl8pPr marL="34290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8pPr>
            <a:lvl9pPr marL="38862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9pPr>
          </a:lstStyle>
          <a:p>
            <a:pPr algn="r" defTabSz="914400" eaLnBrk="1" hangingPunct="1">
              <a:lnSpc>
                <a:spcPct val="100000"/>
              </a:lnSpc>
              <a:spcBef>
                <a:spcPct val="20000"/>
              </a:spcBef>
              <a:buClrTx/>
              <a:buSzTx/>
              <a:buFont typeface="Arial" panose="020B0604020202020204" pitchFamily="34" charset="0"/>
              <a:buNone/>
            </a:pPr>
            <a:fld id="{032294E6-DF13-45DF-B9D1-92ECBF8AA0D5}" type="slidenum">
              <a:rPr lang="en-US" altLang="en-US" sz="800" b="1">
                <a:solidFill>
                  <a:srgbClr val="FFFFFF"/>
                </a:solidFill>
                <a:latin typeface="Arial" panose="020B0604020202020204" pitchFamily="34" charset="0"/>
                <a:ea typeface="ＭＳ Ｐゴシック" panose="020B0600070205080204" pitchFamily="34" charset="-128"/>
                <a:cs typeface="Arial Unicode MS" panose="020B0604020202020204" pitchFamily="34" charset="-128"/>
              </a:rPr>
              <a:pPr algn="r" defTabSz="914400" eaLnBrk="1" hangingPunct="1">
                <a:lnSpc>
                  <a:spcPct val="100000"/>
                </a:lnSpc>
                <a:spcBef>
                  <a:spcPct val="20000"/>
                </a:spcBef>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cs typeface="Arial Unicode MS" panose="020B060402020202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prstClr val="white"/>
                </a:solidFill>
                <a:latin typeface="Arial"/>
                <a:ea typeface="Arial"/>
                <a:cs typeface="Arial"/>
              </a:rPr>
              <a:t>Title</a:t>
            </a:r>
            <a:endParaRPr lang="ru-RU" b="1" dirty="0">
              <a:solidFill>
                <a:prstClr val="white"/>
              </a:solidFill>
              <a:latin typeface="Arial"/>
              <a:ea typeface="Arial"/>
              <a:cs typeface="Arial"/>
            </a:endParaRPr>
          </a:p>
        </p:txBody>
      </p:sp>
      <p:sp>
        <p:nvSpPr>
          <p:cNvPr id="8"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0"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1"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65561032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black">
    <p:spTree>
      <p:nvGrpSpPr>
        <p:cNvPr id="1" name=""/>
        <p:cNvGrpSpPr/>
        <p:nvPr/>
      </p:nvGrpSpPr>
      <p:grpSpPr>
        <a:xfrm>
          <a:off x="0" y="0"/>
          <a:ext cx="0" cy="0"/>
          <a:chOff x="0" y="0"/>
          <a:chExt cx="0" cy="0"/>
        </a:xfrm>
      </p:grpSpPr>
      <p:pic>
        <p:nvPicPr>
          <p:cNvPr id="5" name="Picture 1" descr="5.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3200">
                <a:solidFill>
                  <a:schemeClr val="bg1"/>
                </a:solidFill>
                <a:latin typeface="Times New Roman" panose="02020603050405020304" pitchFamily="18" charset="0"/>
                <a:ea typeface="SimSun" panose="02010600030101010101" pitchFamily="2" charset="-122"/>
              </a:defRPr>
            </a:lvl1pPr>
            <a:lvl2pPr eaLnBrk="0" hangingPunct="0">
              <a:defRPr sz="3200">
                <a:solidFill>
                  <a:schemeClr val="bg1"/>
                </a:solidFill>
                <a:latin typeface="Times New Roman" panose="02020603050405020304" pitchFamily="18" charset="0"/>
                <a:ea typeface="SimSun" panose="02010600030101010101" pitchFamily="2" charset="-122"/>
              </a:defRPr>
            </a:lvl2pPr>
            <a:lvl3pPr eaLnBrk="0" hangingPunct="0">
              <a:defRPr sz="3200">
                <a:solidFill>
                  <a:schemeClr val="bg1"/>
                </a:solidFill>
                <a:latin typeface="Times New Roman" panose="02020603050405020304" pitchFamily="18" charset="0"/>
                <a:ea typeface="SimSun" panose="02010600030101010101" pitchFamily="2" charset="-122"/>
              </a:defRPr>
            </a:lvl3pPr>
            <a:lvl4pPr eaLnBrk="0" hangingPunct="0">
              <a:defRPr sz="3200">
                <a:solidFill>
                  <a:schemeClr val="bg1"/>
                </a:solidFill>
                <a:latin typeface="Times New Roman" panose="02020603050405020304" pitchFamily="18" charset="0"/>
                <a:ea typeface="SimSun" panose="02010600030101010101" pitchFamily="2" charset="-122"/>
              </a:defRPr>
            </a:lvl4pPr>
            <a:lvl5pPr eaLnBrk="0" hangingPunct="0">
              <a:defRPr sz="3200">
                <a:solidFill>
                  <a:schemeClr val="bg1"/>
                </a:solidFill>
                <a:latin typeface="Times New Roman" panose="02020603050405020304" pitchFamily="18" charset="0"/>
                <a:ea typeface="SimSun" panose="02010600030101010101" pitchFamily="2" charset="-122"/>
              </a:defRPr>
            </a:lvl5pPr>
            <a:lvl6pPr marL="25146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6pPr>
            <a:lvl7pPr marL="29718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7pPr>
            <a:lvl8pPr marL="34290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8pPr>
            <a:lvl9pPr marL="38862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9pPr>
          </a:lstStyle>
          <a:p>
            <a:pPr algn="r" defTabSz="914400" eaLnBrk="1" hangingPunct="1">
              <a:lnSpc>
                <a:spcPct val="100000"/>
              </a:lnSpc>
              <a:spcBef>
                <a:spcPct val="20000"/>
              </a:spcBef>
              <a:buClrTx/>
              <a:buSzTx/>
              <a:buFont typeface="Arial" panose="020B0604020202020204" pitchFamily="34" charset="0"/>
              <a:buNone/>
            </a:pPr>
            <a:fld id="{F4FB2D3B-3B95-46BB-A43B-92D637709CCB}" type="slidenum">
              <a:rPr lang="en-US" altLang="en-US" sz="800" b="1">
                <a:solidFill>
                  <a:srgbClr val="FFFFFF"/>
                </a:solidFill>
                <a:latin typeface="Arial" panose="020B0604020202020204" pitchFamily="34" charset="0"/>
                <a:ea typeface="ＭＳ Ｐゴシック" panose="020B0600070205080204" pitchFamily="34" charset="-128"/>
                <a:cs typeface="Arial Unicode MS" panose="020B0604020202020204" pitchFamily="34" charset="-128"/>
              </a:rPr>
              <a:pPr algn="r" defTabSz="914400" eaLnBrk="1" hangingPunct="1">
                <a:lnSpc>
                  <a:spcPct val="100000"/>
                </a:lnSpc>
                <a:spcBef>
                  <a:spcPct val="20000"/>
                </a:spcBef>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cs typeface="Arial Unicode MS" panose="020B060402020202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12"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3"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14"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56051172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idx="10"/>
          </p:nvPr>
        </p:nvSpPr>
        <p:spPr/>
        <p:txBody>
          <a:bodyPr/>
          <a:lstStyle>
            <a:lvl1pPr>
              <a:defRPr/>
            </a:lvl1pPr>
          </a:lstStyle>
          <a:p>
            <a:endParaRPr lang="en-GB" altLang="en-US"/>
          </a:p>
        </p:txBody>
      </p:sp>
      <p:sp>
        <p:nvSpPr>
          <p:cNvPr id="4" name="Footer Placeholder 3"/>
          <p:cNvSpPr>
            <a:spLocks noGrp="1"/>
          </p:cNvSpPr>
          <p:nvPr>
            <p:ph type="ftr" idx="11"/>
          </p:nvPr>
        </p:nvSpPr>
        <p:spPr/>
        <p:txBody>
          <a:bodyPr/>
          <a:lstStyle>
            <a:lvl1pPr>
              <a:defRPr/>
            </a:lvl1pPr>
          </a:lstStyle>
          <a:p>
            <a:endParaRPr lang="en-GB" altLang="en-US"/>
          </a:p>
        </p:txBody>
      </p:sp>
      <p:sp>
        <p:nvSpPr>
          <p:cNvPr id="5" name="Slide Number Placeholder 4"/>
          <p:cNvSpPr>
            <a:spLocks noGrp="1"/>
          </p:cNvSpPr>
          <p:nvPr>
            <p:ph type="sldNum" idx="12"/>
          </p:nvPr>
        </p:nvSpPr>
        <p:spPr/>
        <p:txBody>
          <a:bodyPr/>
          <a:lstStyle>
            <a:lvl1pPr>
              <a:defRPr/>
            </a:lvl1pPr>
          </a:lstStyle>
          <a:p>
            <a:fld id="{5BE5B8F1-1055-4CB7-89B2-73524722AABB}" type="slidenum">
              <a:rPr lang="en-GB" altLang="en-US"/>
              <a:pPr/>
              <a:t>‹#›</a:t>
            </a:fld>
            <a:endParaRPr lang="en-GB" altLang="en-US"/>
          </a:p>
        </p:txBody>
      </p:sp>
    </p:spTree>
    <p:extLst>
      <p:ext uri="{BB962C8B-B14F-4D97-AF65-F5344CB8AC3E}">
        <p14:creationId xmlns:p14="http://schemas.microsoft.com/office/powerpoint/2010/main" val="18716517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white 3">
    <p:spTree>
      <p:nvGrpSpPr>
        <p:cNvPr id="1" name=""/>
        <p:cNvGrpSpPr/>
        <p:nvPr/>
      </p:nvGrpSpPr>
      <p:grpSpPr>
        <a:xfrm>
          <a:off x="0" y="0"/>
          <a:ext cx="0" cy="0"/>
          <a:chOff x="0" y="0"/>
          <a:chExt cx="0" cy="0"/>
        </a:xfrm>
      </p:grpSpPr>
      <p:pic>
        <p:nvPicPr>
          <p:cNvPr id="2" name="Picture 1" descr="6.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3200">
                <a:solidFill>
                  <a:schemeClr val="bg1"/>
                </a:solidFill>
                <a:latin typeface="Times New Roman" panose="02020603050405020304" pitchFamily="18" charset="0"/>
                <a:ea typeface="SimSun" panose="02010600030101010101" pitchFamily="2" charset="-122"/>
              </a:defRPr>
            </a:lvl1pPr>
            <a:lvl2pPr eaLnBrk="0" hangingPunct="0">
              <a:defRPr sz="3200">
                <a:solidFill>
                  <a:schemeClr val="bg1"/>
                </a:solidFill>
                <a:latin typeface="Times New Roman" panose="02020603050405020304" pitchFamily="18" charset="0"/>
                <a:ea typeface="SimSun" panose="02010600030101010101" pitchFamily="2" charset="-122"/>
              </a:defRPr>
            </a:lvl2pPr>
            <a:lvl3pPr eaLnBrk="0" hangingPunct="0">
              <a:defRPr sz="3200">
                <a:solidFill>
                  <a:schemeClr val="bg1"/>
                </a:solidFill>
                <a:latin typeface="Times New Roman" panose="02020603050405020304" pitchFamily="18" charset="0"/>
                <a:ea typeface="SimSun" panose="02010600030101010101" pitchFamily="2" charset="-122"/>
              </a:defRPr>
            </a:lvl3pPr>
            <a:lvl4pPr eaLnBrk="0" hangingPunct="0">
              <a:defRPr sz="3200">
                <a:solidFill>
                  <a:schemeClr val="bg1"/>
                </a:solidFill>
                <a:latin typeface="Times New Roman" panose="02020603050405020304" pitchFamily="18" charset="0"/>
                <a:ea typeface="SimSun" panose="02010600030101010101" pitchFamily="2" charset="-122"/>
              </a:defRPr>
            </a:lvl4pPr>
            <a:lvl5pPr eaLnBrk="0" hangingPunct="0">
              <a:defRPr sz="3200">
                <a:solidFill>
                  <a:schemeClr val="bg1"/>
                </a:solidFill>
                <a:latin typeface="Times New Roman" panose="02020603050405020304" pitchFamily="18" charset="0"/>
                <a:ea typeface="SimSun" panose="02010600030101010101" pitchFamily="2" charset="-122"/>
              </a:defRPr>
            </a:lvl5pPr>
            <a:lvl6pPr marL="25146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6pPr>
            <a:lvl7pPr marL="29718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7pPr>
            <a:lvl8pPr marL="34290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8pPr>
            <a:lvl9pPr marL="38862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9pPr>
          </a:lstStyle>
          <a:p>
            <a:pPr algn="r" defTabSz="914400" eaLnBrk="1" hangingPunct="1">
              <a:lnSpc>
                <a:spcPct val="100000"/>
              </a:lnSpc>
              <a:spcBef>
                <a:spcPct val="20000"/>
              </a:spcBef>
              <a:buClrTx/>
              <a:buSzTx/>
              <a:buFont typeface="Arial" panose="020B0604020202020204" pitchFamily="34" charset="0"/>
              <a:buNone/>
            </a:pPr>
            <a:fld id="{43CCF6DF-A541-4209-BB5C-A40BE06CB4F2}" type="slidenum">
              <a:rPr lang="en-US" altLang="en-US" sz="800" b="1">
                <a:solidFill>
                  <a:srgbClr val="FFFFFF"/>
                </a:solidFill>
                <a:latin typeface="Arial" panose="020B0604020202020204" pitchFamily="34" charset="0"/>
                <a:ea typeface="ＭＳ Ｐゴシック" panose="020B0600070205080204" pitchFamily="34" charset="-128"/>
                <a:cs typeface="Arial Unicode MS" panose="020B0604020202020204" pitchFamily="34" charset="-128"/>
              </a:rPr>
              <a:pPr algn="r" defTabSz="914400" eaLnBrk="1" hangingPunct="1">
                <a:lnSpc>
                  <a:spcPct val="100000"/>
                </a:lnSpc>
                <a:spcBef>
                  <a:spcPct val="20000"/>
                </a:spcBef>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cs typeface="Arial Unicode MS" panose="020B0604020202020204" pitchFamily="34" charset="-128"/>
            </a:endParaRPr>
          </a:p>
        </p:txBody>
      </p:sp>
      <p:sp>
        <p:nvSpPr>
          <p:cNvPr id="4"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Tree>
    <p:extLst>
      <p:ext uri="{BB962C8B-B14F-4D97-AF65-F5344CB8AC3E}">
        <p14:creationId xmlns:p14="http://schemas.microsoft.com/office/powerpoint/2010/main" val="268924756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red 2">
    <p:spTree>
      <p:nvGrpSpPr>
        <p:cNvPr id="1" name=""/>
        <p:cNvGrpSpPr/>
        <p:nvPr/>
      </p:nvGrpSpPr>
      <p:grpSpPr>
        <a:xfrm>
          <a:off x="0" y="0"/>
          <a:ext cx="0" cy="0"/>
          <a:chOff x="0" y="0"/>
          <a:chExt cx="0" cy="0"/>
        </a:xfrm>
      </p:grpSpPr>
      <p:pic>
        <p:nvPicPr>
          <p:cNvPr id="5" name="Picture 1" descr="7.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3200">
                <a:solidFill>
                  <a:schemeClr val="bg1"/>
                </a:solidFill>
                <a:latin typeface="Times New Roman" panose="02020603050405020304" pitchFamily="18" charset="0"/>
                <a:ea typeface="SimSun" panose="02010600030101010101" pitchFamily="2" charset="-122"/>
              </a:defRPr>
            </a:lvl1pPr>
            <a:lvl2pPr eaLnBrk="0" hangingPunct="0">
              <a:defRPr sz="3200">
                <a:solidFill>
                  <a:schemeClr val="bg1"/>
                </a:solidFill>
                <a:latin typeface="Times New Roman" panose="02020603050405020304" pitchFamily="18" charset="0"/>
                <a:ea typeface="SimSun" panose="02010600030101010101" pitchFamily="2" charset="-122"/>
              </a:defRPr>
            </a:lvl2pPr>
            <a:lvl3pPr eaLnBrk="0" hangingPunct="0">
              <a:defRPr sz="3200">
                <a:solidFill>
                  <a:schemeClr val="bg1"/>
                </a:solidFill>
                <a:latin typeface="Times New Roman" panose="02020603050405020304" pitchFamily="18" charset="0"/>
                <a:ea typeface="SimSun" panose="02010600030101010101" pitchFamily="2" charset="-122"/>
              </a:defRPr>
            </a:lvl3pPr>
            <a:lvl4pPr eaLnBrk="0" hangingPunct="0">
              <a:defRPr sz="3200">
                <a:solidFill>
                  <a:schemeClr val="bg1"/>
                </a:solidFill>
                <a:latin typeface="Times New Roman" panose="02020603050405020304" pitchFamily="18" charset="0"/>
                <a:ea typeface="SimSun" panose="02010600030101010101" pitchFamily="2" charset="-122"/>
              </a:defRPr>
            </a:lvl4pPr>
            <a:lvl5pPr eaLnBrk="0" hangingPunct="0">
              <a:defRPr sz="3200">
                <a:solidFill>
                  <a:schemeClr val="bg1"/>
                </a:solidFill>
                <a:latin typeface="Times New Roman" panose="02020603050405020304" pitchFamily="18" charset="0"/>
                <a:ea typeface="SimSun" panose="02010600030101010101" pitchFamily="2" charset="-122"/>
              </a:defRPr>
            </a:lvl5pPr>
            <a:lvl6pPr marL="25146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6pPr>
            <a:lvl7pPr marL="29718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7pPr>
            <a:lvl8pPr marL="34290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8pPr>
            <a:lvl9pPr marL="38862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9pPr>
          </a:lstStyle>
          <a:p>
            <a:pPr algn="r" defTabSz="914400" eaLnBrk="1" hangingPunct="1">
              <a:lnSpc>
                <a:spcPct val="100000"/>
              </a:lnSpc>
              <a:spcBef>
                <a:spcPct val="20000"/>
              </a:spcBef>
              <a:buClrTx/>
              <a:buSzTx/>
              <a:buFont typeface="Arial" panose="020B0604020202020204" pitchFamily="34" charset="0"/>
              <a:buNone/>
            </a:pPr>
            <a:fld id="{58B04A02-D39C-42F2-A66E-8228AC122152}" type="slidenum">
              <a:rPr lang="en-US" altLang="en-US" sz="800" b="1">
                <a:solidFill>
                  <a:srgbClr val="FFFFFF"/>
                </a:solidFill>
                <a:latin typeface="Arial" panose="020B0604020202020204" pitchFamily="34" charset="0"/>
                <a:ea typeface="ＭＳ Ｐゴシック" panose="020B0600070205080204" pitchFamily="34" charset="-128"/>
                <a:cs typeface="Arial Unicode MS" panose="020B0604020202020204" pitchFamily="34" charset="-128"/>
              </a:rPr>
              <a:pPr algn="r" defTabSz="914400" eaLnBrk="1" hangingPunct="1">
                <a:lnSpc>
                  <a:spcPct val="100000"/>
                </a:lnSpc>
                <a:spcBef>
                  <a:spcPct val="20000"/>
                </a:spcBef>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cs typeface="Arial Unicode MS" panose="020B060402020202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smtClean="0">
              <a:solidFill>
                <a:srgbClr val="FF0000"/>
              </a:solidFill>
              <a:latin typeface="Arial"/>
              <a:ea typeface="Arial"/>
              <a:cs typeface="Arial"/>
            </a:endParaRPr>
          </a:p>
          <a:p>
            <a:pPr fontAlgn="auto">
              <a:lnSpc>
                <a:spcPct val="100000"/>
              </a:lnSpc>
              <a:spcAft>
                <a:spcPts val="0"/>
              </a:spcAft>
              <a:buClrTx/>
              <a:buSzTx/>
              <a:defRPr/>
            </a:pPr>
            <a:endParaRPr lang="ru-RU" b="1" dirty="0">
              <a:solidFill>
                <a:srgbClr val="FF0000"/>
              </a:solidFill>
              <a:latin typeface="Arial"/>
              <a:ea typeface="Arial"/>
              <a:cs typeface="Arial"/>
            </a:endParaRPr>
          </a:p>
        </p:txBody>
      </p:sp>
      <p:sp>
        <p:nvSpPr>
          <p:cNvPr id="23"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1"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2"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chemeClr val="bg1"/>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49131272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black 2">
    <p:spTree>
      <p:nvGrpSpPr>
        <p:cNvPr id="1" name=""/>
        <p:cNvGrpSpPr/>
        <p:nvPr/>
      </p:nvGrpSpPr>
      <p:grpSpPr>
        <a:xfrm>
          <a:off x="0" y="0"/>
          <a:ext cx="0" cy="0"/>
          <a:chOff x="0" y="0"/>
          <a:chExt cx="0" cy="0"/>
        </a:xfrm>
      </p:grpSpPr>
      <p:pic>
        <p:nvPicPr>
          <p:cNvPr id="5" name="Picture 1" descr="8a.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3200">
                <a:solidFill>
                  <a:schemeClr val="bg1"/>
                </a:solidFill>
                <a:latin typeface="Times New Roman" panose="02020603050405020304" pitchFamily="18" charset="0"/>
                <a:ea typeface="SimSun" panose="02010600030101010101" pitchFamily="2" charset="-122"/>
              </a:defRPr>
            </a:lvl1pPr>
            <a:lvl2pPr eaLnBrk="0" hangingPunct="0">
              <a:defRPr sz="3200">
                <a:solidFill>
                  <a:schemeClr val="bg1"/>
                </a:solidFill>
                <a:latin typeface="Times New Roman" panose="02020603050405020304" pitchFamily="18" charset="0"/>
                <a:ea typeface="SimSun" panose="02010600030101010101" pitchFamily="2" charset="-122"/>
              </a:defRPr>
            </a:lvl2pPr>
            <a:lvl3pPr eaLnBrk="0" hangingPunct="0">
              <a:defRPr sz="3200">
                <a:solidFill>
                  <a:schemeClr val="bg1"/>
                </a:solidFill>
                <a:latin typeface="Times New Roman" panose="02020603050405020304" pitchFamily="18" charset="0"/>
                <a:ea typeface="SimSun" panose="02010600030101010101" pitchFamily="2" charset="-122"/>
              </a:defRPr>
            </a:lvl3pPr>
            <a:lvl4pPr eaLnBrk="0" hangingPunct="0">
              <a:defRPr sz="3200">
                <a:solidFill>
                  <a:schemeClr val="bg1"/>
                </a:solidFill>
                <a:latin typeface="Times New Roman" panose="02020603050405020304" pitchFamily="18" charset="0"/>
                <a:ea typeface="SimSun" panose="02010600030101010101" pitchFamily="2" charset="-122"/>
              </a:defRPr>
            </a:lvl4pPr>
            <a:lvl5pPr eaLnBrk="0" hangingPunct="0">
              <a:defRPr sz="3200">
                <a:solidFill>
                  <a:schemeClr val="bg1"/>
                </a:solidFill>
                <a:latin typeface="Times New Roman" panose="02020603050405020304" pitchFamily="18" charset="0"/>
                <a:ea typeface="SimSun" panose="02010600030101010101" pitchFamily="2" charset="-122"/>
              </a:defRPr>
            </a:lvl5pPr>
            <a:lvl6pPr marL="25146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6pPr>
            <a:lvl7pPr marL="29718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7pPr>
            <a:lvl8pPr marL="34290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8pPr>
            <a:lvl9pPr marL="38862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9pPr>
          </a:lstStyle>
          <a:p>
            <a:pPr algn="r" defTabSz="914400" eaLnBrk="1" hangingPunct="1">
              <a:lnSpc>
                <a:spcPct val="100000"/>
              </a:lnSpc>
              <a:spcBef>
                <a:spcPct val="20000"/>
              </a:spcBef>
              <a:buClrTx/>
              <a:buSzTx/>
              <a:buFont typeface="Arial" panose="020B0604020202020204" pitchFamily="34" charset="0"/>
              <a:buNone/>
            </a:pPr>
            <a:fld id="{B2563C19-7236-4DFF-BA80-505271318D18}" type="slidenum">
              <a:rPr lang="en-US" altLang="en-US" sz="800" b="1">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rPr>
              <a:pPr algn="r" defTabSz="914400" eaLnBrk="1" hangingPunct="1">
                <a:lnSpc>
                  <a:spcPct val="100000"/>
                </a:lnSpc>
                <a:spcBef>
                  <a:spcPct val="20000"/>
                </a:spcBef>
                <a:buClrTx/>
                <a:buSzTx/>
                <a:buFont typeface="Arial" panose="020B0604020202020204" pitchFamily="34" charset="0"/>
                <a:buNone/>
              </a:pPr>
              <a:t>‹#›</a:t>
            </a:fld>
            <a:endParaRPr lang="ru-RU" altLang="en-US" sz="800" b="1">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smtClean="0">
              <a:solidFill>
                <a:srgbClr val="FF0000"/>
              </a:solidFill>
              <a:latin typeface="Arial"/>
              <a:ea typeface="Arial"/>
              <a:cs typeface="Arial"/>
            </a:endParaRPr>
          </a:p>
          <a:p>
            <a:pPr fontAlgn="auto">
              <a:lnSpc>
                <a:spcPct val="100000"/>
              </a:lnSpc>
              <a:spcAft>
                <a:spcPts val="0"/>
              </a:spcAft>
              <a:buClrTx/>
              <a:buSzTx/>
              <a:defRPr/>
            </a:pPr>
            <a:endParaRPr lang="ru-RU" b="1" dirty="0">
              <a:solidFill>
                <a:srgbClr val="FF0000"/>
              </a:solidFill>
              <a:latin typeface="Arial"/>
              <a:ea typeface="Arial"/>
              <a:cs typeface="Arial"/>
            </a:endParaRPr>
          </a:p>
        </p:txBody>
      </p:sp>
      <p:sp>
        <p:nvSpPr>
          <p:cNvPr id="24"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chemeClr val="bg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1"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32"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chemeClr val="bg1"/>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36252584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white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3200">
                <a:solidFill>
                  <a:schemeClr val="bg1"/>
                </a:solidFill>
                <a:latin typeface="Times New Roman" panose="02020603050405020304" pitchFamily="18" charset="0"/>
                <a:ea typeface="SimSun" panose="02010600030101010101" pitchFamily="2" charset="-122"/>
              </a:defRPr>
            </a:lvl1pPr>
            <a:lvl2pPr eaLnBrk="0" hangingPunct="0">
              <a:defRPr sz="3200">
                <a:solidFill>
                  <a:schemeClr val="bg1"/>
                </a:solidFill>
                <a:latin typeface="Times New Roman" panose="02020603050405020304" pitchFamily="18" charset="0"/>
                <a:ea typeface="SimSun" panose="02010600030101010101" pitchFamily="2" charset="-122"/>
              </a:defRPr>
            </a:lvl2pPr>
            <a:lvl3pPr eaLnBrk="0" hangingPunct="0">
              <a:defRPr sz="3200">
                <a:solidFill>
                  <a:schemeClr val="bg1"/>
                </a:solidFill>
                <a:latin typeface="Times New Roman" panose="02020603050405020304" pitchFamily="18" charset="0"/>
                <a:ea typeface="SimSun" panose="02010600030101010101" pitchFamily="2" charset="-122"/>
              </a:defRPr>
            </a:lvl3pPr>
            <a:lvl4pPr eaLnBrk="0" hangingPunct="0">
              <a:defRPr sz="3200">
                <a:solidFill>
                  <a:schemeClr val="bg1"/>
                </a:solidFill>
                <a:latin typeface="Times New Roman" panose="02020603050405020304" pitchFamily="18" charset="0"/>
                <a:ea typeface="SimSun" panose="02010600030101010101" pitchFamily="2" charset="-122"/>
              </a:defRPr>
            </a:lvl4pPr>
            <a:lvl5pPr eaLnBrk="0" hangingPunct="0">
              <a:defRPr sz="3200">
                <a:solidFill>
                  <a:schemeClr val="bg1"/>
                </a:solidFill>
                <a:latin typeface="Times New Roman" panose="02020603050405020304" pitchFamily="18" charset="0"/>
                <a:ea typeface="SimSun" panose="02010600030101010101" pitchFamily="2" charset="-122"/>
              </a:defRPr>
            </a:lvl5pPr>
            <a:lvl6pPr marL="25146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6pPr>
            <a:lvl7pPr marL="29718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7pPr>
            <a:lvl8pPr marL="34290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8pPr>
            <a:lvl9pPr marL="38862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9pPr>
          </a:lstStyle>
          <a:p>
            <a:pPr algn="r" defTabSz="914400" eaLnBrk="1" hangingPunct="1">
              <a:lnSpc>
                <a:spcPct val="100000"/>
              </a:lnSpc>
              <a:spcBef>
                <a:spcPct val="20000"/>
              </a:spcBef>
              <a:buClrTx/>
              <a:buSzTx/>
              <a:buFont typeface="Arial" panose="020B0604020202020204" pitchFamily="34" charset="0"/>
              <a:buNone/>
            </a:pPr>
            <a:fld id="{905D4614-D0F8-48EF-9CA4-16A51A681083}" type="slidenum">
              <a:rPr lang="en-US" altLang="en-US" sz="800" b="1">
                <a:solidFill>
                  <a:srgbClr val="595959"/>
                </a:solidFill>
                <a:latin typeface="Arial" panose="020B0604020202020204" pitchFamily="34" charset="0"/>
                <a:ea typeface="ＭＳ Ｐゴシック" panose="020B0600070205080204" pitchFamily="34" charset="-128"/>
                <a:cs typeface="Arial Unicode MS" panose="020B0604020202020204" pitchFamily="34" charset="-128"/>
              </a:rPr>
              <a:pPr algn="r" defTabSz="914400" eaLnBrk="1" hangingPunct="1">
                <a:lnSpc>
                  <a:spcPct val="100000"/>
                </a:lnSpc>
                <a:spcBef>
                  <a:spcPct val="20000"/>
                </a:spcBef>
                <a:buClrTx/>
                <a:buSzTx/>
                <a:buFont typeface="Arial" panose="020B0604020202020204" pitchFamily="34" charset="0"/>
                <a:buNone/>
              </a:pPr>
              <a:t>‹#›</a:t>
            </a:fld>
            <a:endParaRPr lang="ru-RU" altLang="en-US" sz="800" b="1">
              <a:solidFill>
                <a:srgbClr val="595959"/>
              </a:solidFill>
              <a:latin typeface="Arial" panose="020B0604020202020204" pitchFamily="34" charset="0"/>
              <a:ea typeface="ＭＳ Ｐゴシック" panose="020B0600070205080204" pitchFamily="34" charset="-128"/>
              <a:cs typeface="Arial Unicode MS" panose="020B060402020202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smtClean="0">
              <a:solidFill>
                <a:srgbClr val="FF0000"/>
              </a:solidFill>
              <a:latin typeface="Arial"/>
              <a:ea typeface="Arial"/>
              <a:cs typeface="Arial"/>
            </a:endParaRPr>
          </a:p>
          <a:p>
            <a:pPr fontAlgn="auto">
              <a:lnSpc>
                <a:spcPct val="100000"/>
              </a:lnSpc>
              <a:spcAft>
                <a:spcPts val="0"/>
              </a:spcAft>
              <a:buClrTx/>
              <a:buSzTx/>
              <a:defRPr/>
            </a:pPr>
            <a:endParaRPr lang="ru-RU" b="1" dirty="0">
              <a:solidFill>
                <a:srgbClr val="FF0000"/>
              </a:solidFill>
              <a:latin typeface="Arial"/>
              <a:ea typeface="Arial"/>
              <a:cs typeface="Arial"/>
            </a:endParaRPr>
          </a:p>
        </p:txBody>
      </p:sp>
      <p:sp>
        <p:nvSpPr>
          <p:cNvPr id="33"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4"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5"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94351183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red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3200">
                <a:solidFill>
                  <a:schemeClr val="bg1"/>
                </a:solidFill>
                <a:latin typeface="Times New Roman" panose="02020603050405020304" pitchFamily="18" charset="0"/>
                <a:ea typeface="SimSun" panose="02010600030101010101" pitchFamily="2" charset="-122"/>
              </a:defRPr>
            </a:lvl1pPr>
            <a:lvl2pPr eaLnBrk="0" hangingPunct="0">
              <a:defRPr sz="3200">
                <a:solidFill>
                  <a:schemeClr val="bg1"/>
                </a:solidFill>
                <a:latin typeface="Times New Roman" panose="02020603050405020304" pitchFamily="18" charset="0"/>
                <a:ea typeface="SimSun" panose="02010600030101010101" pitchFamily="2" charset="-122"/>
              </a:defRPr>
            </a:lvl2pPr>
            <a:lvl3pPr eaLnBrk="0" hangingPunct="0">
              <a:defRPr sz="3200">
                <a:solidFill>
                  <a:schemeClr val="bg1"/>
                </a:solidFill>
                <a:latin typeface="Times New Roman" panose="02020603050405020304" pitchFamily="18" charset="0"/>
                <a:ea typeface="SimSun" panose="02010600030101010101" pitchFamily="2" charset="-122"/>
              </a:defRPr>
            </a:lvl3pPr>
            <a:lvl4pPr eaLnBrk="0" hangingPunct="0">
              <a:defRPr sz="3200">
                <a:solidFill>
                  <a:schemeClr val="bg1"/>
                </a:solidFill>
                <a:latin typeface="Times New Roman" panose="02020603050405020304" pitchFamily="18" charset="0"/>
                <a:ea typeface="SimSun" panose="02010600030101010101" pitchFamily="2" charset="-122"/>
              </a:defRPr>
            </a:lvl4pPr>
            <a:lvl5pPr eaLnBrk="0" hangingPunct="0">
              <a:defRPr sz="3200">
                <a:solidFill>
                  <a:schemeClr val="bg1"/>
                </a:solidFill>
                <a:latin typeface="Times New Roman" panose="02020603050405020304" pitchFamily="18" charset="0"/>
                <a:ea typeface="SimSun" panose="02010600030101010101" pitchFamily="2" charset="-122"/>
              </a:defRPr>
            </a:lvl5pPr>
            <a:lvl6pPr marL="25146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6pPr>
            <a:lvl7pPr marL="29718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7pPr>
            <a:lvl8pPr marL="34290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8pPr>
            <a:lvl9pPr marL="38862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9pPr>
          </a:lstStyle>
          <a:p>
            <a:pPr algn="r" defTabSz="914400" eaLnBrk="1" hangingPunct="1">
              <a:lnSpc>
                <a:spcPct val="100000"/>
              </a:lnSpc>
              <a:spcBef>
                <a:spcPct val="20000"/>
              </a:spcBef>
              <a:buClrTx/>
              <a:buSzTx/>
              <a:buFont typeface="Arial" panose="020B0604020202020204" pitchFamily="34" charset="0"/>
              <a:buNone/>
            </a:pPr>
            <a:fld id="{F12BAEC8-280B-49FD-92B3-2F4D15E44B2A}" type="slidenum">
              <a:rPr lang="en-US" altLang="en-US" sz="800" b="1">
                <a:solidFill>
                  <a:srgbClr val="595959"/>
                </a:solidFill>
                <a:latin typeface="Arial" panose="020B0604020202020204" pitchFamily="34" charset="0"/>
                <a:ea typeface="ＭＳ Ｐゴシック" panose="020B0600070205080204" pitchFamily="34" charset="-128"/>
                <a:cs typeface="Arial Unicode MS" panose="020B0604020202020204" pitchFamily="34" charset="-128"/>
              </a:rPr>
              <a:pPr algn="r" defTabSz="914400" eaLnBrk="1" hangingPunct="1">
                <a:lnSpc>
                  <a:spcPct val="100000"/>
                </a:lnSpc>
                <a:spcBef>
                  <a:spcPct val="20000"/>
                </a:spcBef>
                <a:buClrTx/>
                <a:buSzTx/>
                <a:buFont typeface="Arial" panose="020B0604020202020204" pitchFamily="34" charset="0"/>
                <a:buNone/>
              </a:pPr>
              <a:t>‹#›</a:t>
            </a:fld>
            <a:endParaRPr lang="ru-RU" altLang="en-US" sz="800" b="1">
              <a:solidFill>
                <a:srgbClr val="595959"/>
              </a:solidFill>
              <a:latin typeface="Arial" panose="020B0604020202020204" pitchFamily="34" charset="0"/>
              <a:ea typeface="ＭＳ Ｐゴシック" panose="020B0600070205080204" pitchFamily="34" charset="-128"/>
              <a:cs typeface="Arial Unicode MS" panose="020B060402020202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FFFF"/>
                </a:solidFill>
                <a:latin typeface="Arial"/>
                <a:ea typeface="Arial"/>
                <a:cs typeface="Arial"/>
              </a:rPr>
              <a:t>Sustainable Industrial Policy</a:t>
            </a:r>
            <a:endParaRPr lang="ru-RU" b="1" dirty="0">
              <a:solidFill>
                <a:srgbClr val="FFFFFF"/>
              </a:solidFill>
              <a:latin typeface="Arial"/>
              <a:ea typeface="Arial"/>
              <a:cs typeface="Arial"/>
            </a:endParaRPr>
          </a:p>
        </p:txBody>
      </p:sp>
      <p:sp>
        <p:nvSpPr>
          <p:cNvPr id="27"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28"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0"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67552210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black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3200">
                <a:solidFill>
                  <a:schemeClr val="bg1"/>
                </a:solidFill>
                <a:latin typeface="Times New Roman" panose="02020603050405020304" pitchFamily="18" charset="0"/>
                <a:ea typeface="SimSun" panose="02010600030101010101" pitchFamily="2" charset="-122"/>
              </a:defRPr>
            </a:lvl1pPr>
            <a:lvl2pPr eaLnBrk="0" hangingPunct="0">
              <a:defRPr sz="3200">
                <a:solidFill>
                  <a:schemeClr val="bg1"/>
                </a:solidFill>
                <a:latin typeface="Times New Roman" panose="02020603050405020304" pitchFamily="18" charset="0"/>
                <a:ea typeface="SimSun" panose="02010600030101010101" pitchFamily="2" charset="-122"/>
              </a:defRPr>
            </a:lvl2pPr>
            <a:lvl3pPr eaLnBrk="0" hangingPunct="0">
              <a:defRPr sz="3200">
                <a:solidFill>
                  <a:schemeClr val="bg1"/>
                </a:solidFill>
                <a:latin typeface="Times New Roman" panose="02020603050405020304" pitchFamily="18" charset="0"/>
                <a:ea typeface="SimSun" panose="02010600030101010101" pitchFamily="2" charset="-122"/>
              </a:defRPr>
            </a:lvl3pPr>
            <a:lvl4pPr eaLnBrk="0" hangingPunct="0">
              <a:defRPr sz="3200">
                <a:solidFill>
                  <a:schemeClr val="bg1"/>
                </a:solidFill>
                <a:latin typeface="Times New Roman" panose="02020603050405020304" pitchFamily="18" charset="0"/>
                <a:ea typeface="SimSun" panose="02010600030101010101" pitchFamily="2" charset="-122"/>
              </a:defRPr>
            </a:lvl4pPr>
            <a:lvl5pPr eaLnBrk="0" hangingPunct="0">
              <a:defRPr sz="3200">
                <a:solidFill>
                  <a:schemeClr val="bg1"/>
                </a:solidFill>
                <a:latin typeface="Times New Roman" panose="02020603050405020304" pitchFamily="18" charset="0"/>
                <a:ea typeface="SimSun" panose="02010600030101010101" pitchFamily="2" charset="-122"/>
              </a:defRPr>
            </a:lvl5pPr>
            <a:lvl6pPr marL="25146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6pPr>
            <a:lvl7pPr marL="29718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7pPr>
            <a:lvl8pPr marL="34290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8pPr>
            <a:lvl9pPr marL="38862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9pPr>
          </a:lstStyle>
          <a:p>
            <a:pPr algn="r" defTabSz="914400" eaLnBrk="1" hangingPunct="1">
              <a:lnSpc>
                <a:spcPct val="100000"/>
              </a:lnSpc>
              <a:spcBef>
                <a:spcPct val="20000"/>
              </a:spcBef>
              <a:buClrTx/>
              <a:buSzTx/>
              <a:buFont typeface="Arial" panose="020B0604020202020204" pitchFamily="34" charset="0"/>
              <a:buNone/>
            </a:pPr>
            <a:fld id="{6B0B137B-6E7B-4918-97EE-30CA565C956E}" type="slidenum">
              <a:rPr lang="en-US" altLang="en-US" sz="800" b="1">
                <a:solidFill>
                  <a:srgbClr val="595959"/>
                </a:solidFill>
                <a:latin typeface="Arial" panose="020B0604020202020204" pitchFamily="34" charset="0"/>
                <a:ea typeface="ＭＳ Ｐゴシック" panose="020B0600070205080204" pitchFamily="34" charset="-128"/>
                <a:cs typeface="Arial Unicode MS" panose="020B0604020202020204" pitchFamily="34" charset="-128"/>
              </a:rPr>
              <a:pPr algn="r" defTabSz="914400" eaLnBrk="1" hangingPunct="1">
                <a:lnSpc>
                  <a:spcPct val="100000"/>
                </a:lnSpc>
                <a:spcBef>
                  <a:spcPct val="20000"/>
                </a:spcBef>
                <a:buClrTx/>
                <a:buSzTx/>
                <a:buFont typeface="Arial" panose="020B0604020202020204" pitchFamily="34" charset="0"/>
                <a:buNone/>
              </a:pPr>
              <a:t>‹#›</a:t>
            </a:fld>
            <a:endParaRPr lang="ru-RU" altLang="en-US" sz="800" b="1">
              <a:solidFill>
                <a:srgbClr val="595959"/>
              </a:solidFill>
              <a:latin typeface="Arial" panose="020B0604020202020204" pitchFamily="34" charset="0"/>
              <a:ea typeface="ＭＳ Ｐゴシック" panose="020B0600070205080204" pitchFamily="34" charset="-128"/>
              <a:cs typeface="Arial Unicode MS" panose="020B0604020202020204" pitchFamily="34" charset="-128"/>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6"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7"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8"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37204867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white picture lef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3200">
                <a:solidFill>
                  <a:schemeClr val="bg1"/>
                </a:solidFill>
                <a:latin typeface="Times New Roman" panose="02020603050405020304" pitchFamily="18" charset="0"/>
                <a:ea typeface="SimSun" panose="02010600030101010101" pitchFamily="2" charset="-122"/>
              </a:defRPr>
            </a:lvl1pPr>
            <a:lvl2pPr eaLnBrk="0" hangingPunct="0">
              <a:defRPr sz="3200">
                <a:solidFill>
                  <a:schemeClr val="bg1"/>
                </a:solidFill>
                <a:latin typeface="Times New Roman" panose="02020603050405020304" pitchFamily="18" charset="0"/>
                <a:ea typeface="SimSun" panose="02010600030101010101" pitchFamily="2" charset="-122"/>
              </a:defRPr>
            </a:lvl2pPr>
            <a:lvl3pPr eaLnBrk="0" hangingPunct="0">
              <a:defRPr sz="3200">
                <a:solidFill>
                  <a:schemeClr val="bg1"/>
                </a:solidFill>
                <a:latin typeface="Times New Roman" panose="02020603050405020304" pitchFamily="18" charset="0"/>
                <a:ea typeface="SimSun" panose="02010600030101010101" pitchFamily="2" charset="-122"/>
              </a:defRPr>
            </a:lvl3pPr>
            <a:lvl4pPr eaLnBrk="0" hangingPunct="0">
              <a:defRPr sz="3200">
                <a:solidFill>
                  <a:schemeClr val="bg1"/>
                </a:solidFill>
                <a:latin typeface="Times New Roman" panose="02020603050405020304" pitchFamily="18" charset="0"/>
                <a:ea typeface="SimSun" panose="02010600030101010101" pitchFamily="2" charset="-122"/>
              </a:defRPr>
            </a:lvl4pPr>
            <a:lvl5pPr eaLnBrk="0" hangingPunct="0">
              <a:defRPr sz="3200">
                <a:solidFill>
                  <a:schemeClr val="bg1"/>
                </a:solidFill>
                <a:latin typeface="Times New Roman" panose="02020603050405020304" pitchFamily="18" charset="0"/>
                <a:ea typeface="SimSun" panose="02010600030101010101" pitchFamily="2" charset="-122"/>
              </a:defRPr>
            </a:lvl5pPr>
            <a:lvl6pPr marL="25146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6pPr>
            <a:lvl7pPr marL="29718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7pPr>
            <a:lvl8pPr marL="34290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8pPr>
            <a:lvl9pPr marL="38862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9pPr>
          </a:lstStyle>
          <a:p>
            <a:pPr algn="r" defTabSz="914400" eaLnBrk="1" hangingPunct="1">
              <a:lnSpc>
                <a:spcPct val="100000"/>
              </a:lnSpc>
              <a:spcBef>
                <a:spcPct val="20000"/>
              </a:spcBef>
              <a:buClrTx/>
              <a:buSzTx/>
              <a:buFont typeface="Arial" panose="020B0604020202020204" pitchFamily="34" charset="0"/>
              <a:buNone/>
            </a:pPr>
            <a:fld id="{72C0FE6B-8138-43B3-9594-EBEDC7433E1F}" type="slidenum">
              <a:rPr lang="en-US" altLang="en-US" sz="800" b="1">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rPr>
              <a:pPr algn="r" defTabSz="914400" eaLnBrk="1" hangingPunct="1">
                <a:lnSpc>
                  <a:spcPct val="100000"/>
                </a:lnSpc>
                <a:spcBef>
                  <a:spcPct val="20000"/>
                </a:spcBef>
                <a:buClrTx/>
                <a:buSzTx/>
                <a:buFont typeface="Arial" panose="020B0604020202020204" pitchFamily="34" charset="0"/>
                <a:buNone/>
              </a:pPr>
              <a:t>‹#›</a:t>
            </a:fld>
            <a:endParaRPr lang="ru-RU" altLang="en-US" sz="800" b="1">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7"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000000"/>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8"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9"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39965958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red picture left">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8438"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3200">
                <a:solidFill>
                  <a:schemeClr val="bg1"/>
                </a:solidFill>
                <a:latin typeface="Times New Roman" panose="02020603050405020304" pitchFamily="18" charset="0"/>
                <a:ea typeface="SimSun" panose="02010600030101010101" pitchFamily="2" charset="-122"/>
              </a:defRPr>
            </a:lvl1pPr>
            <a:lvl2pPr eaLnBrk="0" hangingPunct="0">
              <a:defRPr sz="3200">
                <a:solidFill>
                  <a:schemeClr val="bg1"/>
                </a:solidFill>
                <a:latin typeface="Times New Roman" panose="02020603050405020304" pitchFamily="18" charset="0"/>
                <a:ea typeface="SimSun" panose="02010600030101010101" pitchFamily="2" charset="-122"/>
              </a:defRPr>
            </a:lvl2pPr>
            <a:lvl3pPr eaLnBrk="0" hangingPunct="0">
              <a:defRPr sz="3200">
                <a:solidFill>
                  <a:schemeClr val="bg1"/>
                </a:solidFill>
                <a:latin typeface="Times New Roman" panose="02020603050405020304" pitchFamily="18" charset="0"/>
                <a:ea typeface="SimSun" panose="02010600030101010101" pitchFamily="2" charset="-122"/>
              </a:defRPr>
            </a:lvl3pPr>
            <a:lvl4pPr eaLnBrk="0" hangingPunct="0">
              <a:defRPr sz="3200">
                <a:solidFill>
                  <a:schemeClr val="bg1"/>
                </a:solidFill>
                <a:latin typeface="Times New Roman" panose="02020603050405020304" pitchFamily="18" charset="0"/>
                <a:ea typeface="SimSun" panose="02010600030101010101" pitchFamily="2" charset="-122"/>
              </a:defRPr>
            </a:lvl4pPr>
            <a:lvl5pPr eaLnBrk="0" hangingPunct="0">
              <a:defRPr sz="3200">
                <a:solidFill>
                  <a:schemeClr val="bg1"/>
                </a:solidFill>
                <a:latin typeface="Times New Roman" panose="02020603050405020304" pitchFamily="18" charset="0"/>
                <a:ea typeface="SimSun" panose="02010600030101010101" pitchFamily="2" charset="-122"/>
              </a:defRPr>
            </a:lvl5pPr>
            <a:lvl6pPr marL="25146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6pPr>
            <a:lvl7pPr marL="29718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7pPr>
            <a:lvl8pPr marL="34290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8pPr>
            <a:lvl9pPr marL="38862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9pPr>
          </a:lstStyle>
          <a:p>
            <a:pPr algn="r" defTabSz="914400" eaLnBrk="1" hangingPunct="1">
              <a:lnSpc>
                <a:spcPct val="100000"/>
              </a:lnSpc>
              <a:spcBef>
                <a:spcPct val="20000"/>
              </a:spcBef>
              <a:buClrTx/>
              <a:buSzTx/>
              <a:buFont typeface="Arial" panose="020B0604020202020204" pitchFamily="34" charset="0"/>
              <a:buNone/>
            </a:pPr>
            <a:fld id="{14F0ACAD-AA53-4F54-A07B-FA416F144520}" type="slidenum">
              <a:rPr lang="en-US" altLang="en-US" sz="800" b="1">
                <a:solidFill>
                  <a:srgbClr val="FFFFFF"/>
                </a:solidFill>
                <a:latin typeface="Arial" panose="020B0604020202020204" pitchFamily="34" charset="0"/>
                <a:ea typeface="ＭＳ Ｐゴシック" panose="020B0600070205080204" pitchFamily="34" charset="-128"/>
                <a:cs typeface="Arial Unicode MS" panose="020B0604020202020204" pitchFamily="34" charset="-128"/>
              </a:rPr>
              <a:pPr algn="r" defTabSz="914400" eaLnBrk="1" hangingPunct="1">
                <a:lnSpc>
                  <a:spcPct val="100000"/>
                </a:lnSpc>
                <a:spcBef>
                  <a:spcPct val="20000"/>
                </a:spcBef>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cs typeface="Arial Unicode MS" panose="020B0604020202020204" pitchFamily="34" charset="-128"/>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39213749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black picture left">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44788"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3200">
                <a:solidFill>
                  <a:schemeClr val="bg1"/>
                </a:solidFill>
                <a:latin typeface="Times New Roman" panose="02020603050405020304" pitchFamily="18" charset="0"/>
                <a:ea typeface="SimSun" panose="02010600030101010101" pitchFamily="2" charset="-122"/>
              </a:defRPr>
            </a:lvl1pPr>
            <a:lvl2pPr eaLnBrk="0" hangingPunct="0">
              <a:defRPr sz="3200">
                <a:solidFill>
                  <a:schemeClr val="bg1"/>
                </a:solidFill>
                <a:latin typeface="Times New Roman" panose="02020603050405020304" pitchFamily="18" charset="0"/>
                <a:ea typeface="SimSun" panose="02010600030101010101" pitchFamily="2" charset="-122"/>
              </a:defRPr>
            </a:lvl2pPr>
            <a:lvl3pPr eaLnBrk="0" hangingPunct="0">
              <a:defRPr sz="3200">
                <a:solidFill>
                  <a:schemeClr val="bg1"/>
                </a:solidFill>
                <a:latin typeface="Times New Roman" panose="02020603050405020304" pitchFamily="18" charset="0"/>
                <a:ea typeface="SimSun" panose="02010600030101010101" pitchFamily="2" charset="-122"/>
              </a:defRPr>
            </a:lvl3pPr>
            <a:lvl4pPr eaLnBrk="0" hangingPunct="0">
              <a:defRPr sz="3200">
                <a:solidFill>
                  <a:schemeClr val="bg1"/>
                </a:solidFill>
                <a:latin typeface="Times New Roman" panose="02020603050405020304" pitchFamily="18" charset="0"/>
                <a:ea typeface="SimSun" panose="02010600030101010101" pitchFamily="2" charset="-122"/>
              </a:defRPr>
            </a:lvl4pPr>
            <a:lvl5pPr eaLnBrk="0" hangingPunct="0">
              <a:defRPr sz="3200">
                <a:solidFill>
                  <a:schemeClr val="bg1"/>
                </a:solidFill>
                <a:latin typeface="Times New Roman" panose="02020603050405020304" pitchFamily="18" charset="0"/>
                <a:ea typeface="SimSun" panose="02010600030101010101" pitchFamily="2" charset="-122"/>
              </a:defRPr>
            </a:lvl5pPr>
            <a:lvl6pPr marL="25146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6pPr>
            <a:lvl7pPr marL="29718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7pPr>
            <a:lvl8pPr marL="34290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8pPr>
            <a:lvl9pPr marL="38862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9pPr>
          </a:lstStyle>
          <a:p>
            <a:pPr algn="r" defTabSz="914400" eaLnBrk="1" hangingPunct="1">
              <a:lnSpc>
                <a:spcPct val="100000"/>
              </a:lnSpc>
              <a:spcBef>
                <a:spcPct val="20000"/>
              </a:spcBef>
              <a:buClrTx/>
              <a:buSzTx/>
              <a:buFont typeface="Arial" panose="020B0604020202020204" pitchFamily="34" charset="0"/>
              <a:buNone/>
            </a:pPr>
            <a:fld id="{5746234B-D820-41AF-8010-432E645FE3FF}" type="slidenum">
              <a:rPr lang="en-US" altLang="en-US" sz="800" b="1">
                <a:solidFill>
                  <a:srgbClr val="FFFFFF"/>
                </a:solidFill>
                <a:latin typeface="Arial" panose="020B0604020202020204" pitchFamily="34" charset="0"/>
                <a:ea typeface="ＭＳ Ｐゴシック" panose="020B0600070205080204" pitchFamily="34" charset="-128"/>
                <a:cs typeface="Arial Unicode MS" panose="020B0604020202020204" pitchFamily="34" charset="-128"/>
              </a:rPr>
              <a:pPr algn="r" defTabSz="914400" eaLnBrk="1" hangingPunct="1">
                <a:lnSpc>
                  <a:spcPct val="100000"/>
                </a:lnSpc>
                <a:spcBef>
                  <a:spcPct val="20000"/>
                </a:spcBef>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cs typeface="Arial Unicode MS" panose="020B0604020202020204" pitchFamily="34" charset="-128"/>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71737911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white picture base">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3200">
                <a:solidFill>
                  <a:schemeClr val="bg1"/>
                </a:solidFill>
                <a:latin typeface="Times New Roman" panose="02020603050405020304" pitchFamily="18" charset="0"/>
                <a:ea typeface="SimSun" panose="02010600030101010101" pitchFamily="2" charset="-122"/>
              </a:defRPr>
            </a:lvl1pPr>
            <a:lvl2pPr eaLnBrk="0" hangingPunct="0">
              <a:defRPr sz="3200">
                <a:solidFill>
                  <a:schemeClr val="bg1"/>
                </a:solidFill>
                <a:latin typeface="Times New Roman" panose="02020603050405020304" pitchFamily="18" charset="0"/>
                <a:ea typeface="SimSun" panose="02010600030101010101" pitchFamily="2" charset="-122"/>
              </a:defRPr>
            </a:lvl2pPr>
            <a:lvl3pPr eaLnBrk="0" hangingPunct="0">
              <a:defRPr sz="3200">
                <a:solidFill>
                  <a:schemeClr val="bg1"/>
                </a:solidFill>
                <a:latin typeface="Times New Roman" panose="02020603050405020304" pitchFamily="18" charset="0"/>
                <a:ea typeface="SimSun" panose="02010600030101010101" pitchFamily="2" charset="-122"/>
              </a:defRPr>
            </a:lvl3pPr>
            <a:lvl4pPr eaLnBrk="0" hangingPunct="0">
              <a:defRPr sz="3200">
                <a:solidFill>
                  <a:schemeClr val="bg1"/>
                </a:solidFill>
                <a:latin typeface="Times New Roman" panose="02020603050405020304" pitchFamily="18" charset="0"/>
                <a:ea typeface="SimSun" panose="02010600030101010101" pitchFamily="2" charset="-122"/>
              </a:defRPr>
            </a:lvl4pPr>
            <a:lvl5pPr eaLnBrk="0" hangingPunct="0">
              <a:defRPr sz="3200">
                <a:solidFill>
                  <a:schemeClr val="bg1"/>
                </a:solidFill>
                <a:latin typeface="Times New Roman" panose="02020603050405020304" pitchFamily="18" charset="0"/>
                <a:ea typeface="SimSun" panose="02010600030101010101" pitchFamily="2" charset="-122"/>
              </a:defRPr>
            </a:lvl5pPr>
            <a:lvl6pPr marL="25146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6pPr>
            <a:lvl7pPr marL="29718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7pPr>
            <a:lvl8pPr marL="34290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8pPr>
            <a:lvl9pPr marL="38862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9pPr>
          </a:lstStyle>
          <a:p>
            <a:pPr algn="r" defTabSz="914400" eaLnBrk="1" hangingPunct="1">
              <a:lnSpc>
                <a:spcPct val="100000"/>
              </a:lnSpc>
              <a:spcBef>
                <a:spcPct val="20000"/>
              </a:spcBef>
              <a:buClrTx/>
              <a:buSzTx/>
              <a:buFont typeface="Arial" panose="020B0604020202020204" pitchFamily="34" charset="0"/>
              <a:buNone/>
            </a:pPr>
            <a:fld id="{67EEF428-4006-4BD3-BC5E-6833A2630C35}" type="slidenum">
              <a:rPr lang="en-US" altLang="en-US" sz="800" b="1">
                <a:solidFill>
                  <a:srgbClr val="595959"/>
                </a:solidFill>
                <a:latin typeface="Arial" panose="020B0604020202020204" pitchFamily="34" charset="0"/>
                <a:ea typeface="ＭＳ Ｐゴシック" panose="020B0600070205080204" pitchFamily="34" charset="-128"/>
                <a:cs typeface="Arial Unicode MS" panose="020B0604020202020204" pitchFamily="34" charset="-128"/>
              </a:rPr>
              <a:pPr algn="r" defTabSz="914400" eaLnBrk="1" hangingPunct="1">
                <a:lnSpc>
                  <a:spcPct val="100000"/>
                </a:lnSpc>
                <a:spcBef>
                  <a:spcPct val="20000"/>
                </a:spcBef>
                <a:buClrTx/>
                <a:buSzTx/>
                <a:buFont typeface="Arial" panose="020B0604020202020204" pitchFamily="34" charset="0"/>
                <a:buNone/>
              </a:pPr>
              <a:t>‹#›</a:t>
            </a:fld>
            <a:endParaRPr lang="ru-RU" altLang="en-US" sz="800" b="1">
              <a:solidFill>
                <a:srgbClr val="595959"/>
              </a:solidFill>
              <a:latin typeface="Arial" panose="020B0604020202020204" pitchFamily="34" charset="0"/>
              <a:ea typeface="ＭＳ Ｐゴシック" panose="020B0600070205080204" pitchFamily="34" charset="-128"/>
              <a:cs typeface="Arial Unicode MS" panose="020B0604020202020204" pitchFamily="34" charset="-128"/>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000000"/>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66321338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GB" altLang="en-US"/>
          </a:p>
        </p:txBody>
      </p:sp>
      <p:sp>
        <p:nvSpPr>
          <p:cNvPr id="3" name="Footer Placeholder 2"/>
          <p:cNvSpPr>
            <a:spLocks noGrp="1"/>
          </p:cNvSpPr>
          <p:nvPr>
            <p:ph type="ftr" idx="11"/>
          </p:nvPr>
        </p:nvSpPr>
        <p:spPr/>
        <p:txBody>
          <a:bodyPr/>
          <a:lstStyle>
            <a:lvl1pPr>
              <a:defRPr/>
            </a:lvl1pPr>
          </a:lstStyle>
          <a:p>
            <a:endParaRPr lang="en-GB" altLang="en-US"/>
          </a:p>
        </p:txBody>
      </p:sp>
      <p:sp>
        <p:nvSpPr>
          <p:cNvPr id="4" name="Slide Number Placeholder 3"/>
          <p:cNvSpPr>
            <a:spLocks noGrp="1"/>
          </p:cNvSpPr>
          <p:nvPr>
            <p:ph type="sldNum" idx="12"/>
          </p:nvPr>
        </p:nvSpPr>
        <p:spPr/>
        <p:txBody>
          <a:bodyPr/>
          <a:lstStyle>
            <a:lvl1pPr>
              <a:defRPr/>
            </a:lvl1pPr>
          </a:lstStyle>
          <a:p>
            <a:fld id="{1DD463F1-2CE4-4611-B2A9-965AAE45FC6D}" type="slidenum">
              <a:rPr lang="en-GB" altLang="en-US"/>
              <a:pPr/>
              <a:t>‹#›</a:t>
            </a:fld>
            <a:endParaRPr lang="en-GB" altLang="en-US"/>
          </a:p>
        </p:txBody>
      </p:sp>
    </p:spTree>
    <p:extLst>
      <p:ext uri="{BB962C8B-B14F-4D97-AF65-F5344CB8AC3E}">
        <p14:creationId xmlns:p14="http://schemas.microsoft.com/office/powerpoint/2010/main" val="23315412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red picture base">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3200">
                <a:solidFill>
                  <a:schemeClr val="bg1"/>
                </a:solidFill>
                <a:latin typeface="Times New Roman" panose="02020603050405020304" pitchFamily="18" charset="0"/>
                <a:ea typeface="SimSun" panose="02010600030101010101" pitchFamily="2" charset="-122"/>
              </a:defRPr>
            </a:lvl1pPr>
            <a:lvl2pPr eaLnBrk="0" hangingPunct="0">
              <a:defRPr sz="3200">
                <a:solidFill>
                  <a:schemeClr val="bg1"/>
                </a:solidFill>
                <a:latin typeface="Times New Roman" panose="02020603050405020304" pitchFamily="18" charset="0"/>
                <a:ea typeface="SimSun" panose="02010600030101010101" pitchFamily="2" charset="-122"/>
              </a:defRPr>
            </a:lvl2pPr>
            <a:lvl3pPr eaLnBrk="0" hangingPunct="0">
              <a:defRPr sz="3200">
                <a:solidFill>
                  <a:schemeClr val="bg1"/>
                </a:solidFill>
                <a:latin typeface="Times New Roman" panose="02020603050405020304" pitchFamily="18" charset="0"/>
                <a:ea typeface="SimSun" panose="02010600030101010101" pitchFamily="2" charset="-122"/>
              </a:defRPr>
            </a:lvl3pPr>
            <a:lvl4pPr eaLnBrk="0" hangingPunct="0">
              <a:defRPr sz="3200">
                <a:solidFill>
                  <a:schemeClr val="bg1"/>
                </a:solidFill>
                <a:latin typeface="Times New Roman" panose="02020603050405020304" pitchFamily="18" charset="0"/>
                <a:ea typeface="SimSun" panose="02010600030101010101" pitchFamily="2" charset="-122"/>
              </a:defRPr>
            </a:lvl4pPr>
            <a:lvl5pPr eaLnBrk="0" hangingPunct="0">
              <a:defRPr sz="3200">
                <a:solidFill>
                  <a:schemeClr val="bg1"/>
                </a:solidFill>
                <a:latin typeface="Times New Roman" panose="02020603050405020304" pitchFamily="18" charset="0"/>
                <a:ea typeface="SimSun" panose="02010600030101010101" pitchFamily="2" charset="-122"/>
              </a:defRPr>
            </a:lvl5pPr>
            <a:lvl6pPr marL="25146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6pPr>
            <a:lvl7pPr marL="29718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7pPr>
            <a:lvl8pPr marL="34290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8pPr>
            <a:lvl9pPr marL="38862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9pPr>
          </a:lstStyle>
          <a:p>
            <a:pPr algn="r" defTabSz="914400" eaLnBrk="1" hangingPunct="1">
              <a:lnSpc>
                <a:spcPct val="100000"/>
              </a:lnSpc>
              <a:spcBef>
                <a:spcPct val="20000"/>
              </a:spcBef>
              <a:buClrTx/>
              <a:buSzTx/>
              <a:buFont typeface="Arial" panose="020B0604020202020204" pitchFamily="34" charset="0"/>
              <a:buNone/>
            </a:pPr>
            <a:fld id="{402C6E69-28B2-487D-8AB8-7FEA583F5C53}" type="slidenum">
              <a:rPr lang="en-US" altLang="en-US" sz="800" b="1">
                <a:solidFill>
                  <a:srgbClr val="595959"/>
                </a:solidFill>
                <a:latin typeface="Arial" panose="020B0604020202020204" pitchFamily="34" charset="0"/>
                <a:ea typeface="ＭＳ Ｐゴシック" panose="020B0600070205080204" pitchFamily="34" charset="-128"/>
                <a:cs typeface="Arial Unicode MS" panose="020B0604020202020204" pitchFamily="34" charset="-128"/>
              </a:rPr>
              <a:pPr algn="r" defTabSz="914400" eaLnBrk="1" hangingPunct="1">
                <a:lnSpc>
                  <a:spcPct val="100000"/>
                </a:lnSpc>
                <a:spcBef>
                  <a:spcPct val="20000"/>
                </a:spcBef>
                <a:buClrTx/>
                <a:buSzTx/>
                <a:buFont typeface="Arial" panose="020B0604020202020204" pitchFamily="34" charset="0"/>
                <a:buNone/>
              </a:pPr>
              <a:t>‹#›</a:t>
            </a:fld>
            <a:endParaRPr lang="ru-RU" altLang="en-US" sz="800" b="1">
              <a:solidFill>
                <a:srgbClr val="595959"/>
              </a:solidFill>
              <a:latin typeface="Arial" panose="020B0604020202020204" pitchFamily="34" charset="0"/>
              <a:ea typeface="ＭＳ Ｐゴシック" panose="020B0600070205080204" pitchFamily="34" charset="-128"/>
              <a:cs typeface="Arial Unicode MS" panose="020B0604020202020204" pitchFamily="34" charset="-128"/>
            </a:endParaRPr>
          </a:p>
        </p:txBody>
      </p:sp>
      <p:sp>
        <p:nvSpPr>
          <p:cNvPr id="9"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4"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5"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6"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42754892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black picture base">
    <p:spTree>
      <p:nvGrpSpPr>
        <p:cNvPr id="1" name=""/>
        <p:cNvGrpSpPr/>
        <p:nvPr/>
      </p:nvGrpSpPr>
      <p:grpSpPr>
        <a:xfrm>
          <a:off x="0" y="0"/>
          <a:ext cx="0" cy="0"/>
          <a:chOff x="0" y="0"/>
          <a:chExt cx="0" cy="0"/>
        </a:xfrm>
      </p:grpSpPr>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3200">
                <a:solidFill>
                  <a:schemeClr val="bg1"/>
                </a:solidFill>
                <a:latin typeface="Times New Roman" panose="02020603050405020304" pitchFamily="18" charset="0"/>
                <a:ea typeface="SimSun" panose="02010600030101010101" pitchFamily="2" charset="-122"/>
              </a:defRPr>
            </a:lvl1pPr>
            <a:lvl2pPr eaLnBrk="0" hangingPunct="0">
              <a:defRPr sz="3200">
                <a:solidFill>
                  <a:schemeClr val="bg1"/>
                </a:solidFill>
                <a:latin typeface="Times New Roman" panose="02020603050405020304" pitchFamily="18" charset="0"/>
                <a:ea typeface="SimSun" panose="02010600030101010101" pitchFamily="2" charset="-122"/>
              </a:defRPr>
            </a:lvl2pPr>
            <a:lvl3pPr eaLnBrk="0" hangingPunct="0">
              <a:defRPr sz="3200">
                <a:solidFill>
                  <a:schemeClr val="bg1"/>
                </a:solidFill>
                <a:latin typeface="Times New Roman" panose="02020603050405020304" pitchFamily="18" charset="0"/>
                <a:ea typeface="SimSun" panose="02010600030101010101" pitchFamily="2" charset="-122"/>
              </a:defRPr>
            </a:lvl3pPr>
            <a:lvl4pPr eaLnBrk="0" hangingPunct="0">
              <a:defRPr sz="3200">
                <a:solidFill>
                  <a:schemeClr val="bg1"/>
                </a:solidFill>
                <a:latin typeface="Times New Roman" panose="02020603050405020304" pitchFamily="18" charset="0"/>
                <a:ea typeface="SimSun" panose="02010600030101010101" pitchFamily="2" charset="-122"/>
              </a:defRPr>
            </a:lvl4pPr>
            <a:lvl5pPr eaLnBrk="0" hangingPunct="0">
              <a:defRPr sz="3200">
                <a:solidFill>
                  <a:schemeClr val="bg1"/>
                </a:solidFill>
                <a:latin typeface="Times New Roman" panose="02020603050405020304" pitchFamily="18" charset="0"/>
                <a:ea typeface="SimSun" panose="02010600030101010101" pitchFamily="2" charset="-122"/>
              </a:defRPr>
            </a:lvl5pPr>
            <a:lvl6pPr marL="25146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6pPr>
            <a:lvl7pPr marL="29718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7pPr>
            <a:lvl8pPr marL="34290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8pPr>
            <a:lvl9pPr marL="38862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9pPr>
          </a:lstStyle>
          <a:p>
            <a:pPr algn="r" defTabSz="914400" eaLnBrk="1" hangingPunct="1">
              <a:lnSpc>
                <a:spcPct val="100000"/>
              </a:lnSpc>
              <a:spcBef>
                <a:spcPct val="20000"/>
              </a:spcBef>
              <a:buClrTx/>
              <a:buSzTx/>
              <a:buFont typeface="Arial" panose="020B0604020202020204" pitchFamily="34" charset="0"/>
              <a:buNone/>
            </a:pPr>
            <a:fld id="{02EF26F2-E63B-438A-BD0F-72533B86BB75}" type="slidenum">
              <a:rPr lang="en-US" altLang="en-US" sz="800" b="1">
                <a:solidFill>
                  <a:srgbClr val="595959"/>
                </a:solidFill>
                <a:latin typeface="Arial" panose="020B0604020202020204" pitchFamily="34" charset="0"/>
                <a:ea typeface="ＭＳ Ｐゴシック" panose="020B0600070205080204" pitchFamily="34" charset="-128"/>
                <a:cs typeface="Arial Unicode MS" panose="020B0604020202020204" pitchFamily="34" charset="-128"/>
              </a:rPr>
              <a:pPr algn="r" defTabSz="914400" eaLnBrk="1" hangingPunct="1">
                <a:lnSpc>
                  <a:spcPct val="100000"/>
                </a:lnSpc>
                <a:spcBef>
                  <a:spcPct val="20000"/>
                </a:spcBef>
                <a:buClrTx/>
                <a:buSzTx/>
                <a:buFont typeface="Arial" panose="020B0604020202020204" pitchFamily="34" charset="0"/>
                <a:buNone/>
              </a:pPr>
              <a:t>‹#›</a:t>
            </a:fld>
            <a:endParaRPr lang="ru-RU" altLang="en-US" sz="800" b="1">
              <a:solidFill>
                <a:srgbClr val="595959"/>
              </a:solidFill>
              <a:latin typeface="Arial" panose="020B0604020202020204" pitchFamily="34" charset="0"/>
              <a:ea typeface="ＭＳ Ｐゴシック" panose="020B0600070205080204" pitchFamily="34" charset="-128"/>
              <a:cs typeface="Arial Unicode MS" panose="020B0604020202020204" pitchFamily="34" charset="-128"/>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000000"/>
                </a:solidFill>
                <a:latin typeface="Arial"/>
                <a:ea typeface="Arial"/>
                <a:cs typeface="Arial"/>
              </a:rPr>
              <a:t>Title</a:t>
            </a:r>
            <a:endParaRPr lang="ru-RU" b="1" dirty="0">
              <a:solidFill>
                <a:srgbClr val="000000"/>
              </a:solidFill>
              <a:latin typeface="Arial"/>
              <a:ea typeface="Arial"/>
              <a:cs typeface="Arial"/>
            </a:endParaRPr>
          </a:p>
        </p:txBody>
      </p:sp>
      <p:sp>
        <p:nvSpPr>
          <p:cNvPr id="5"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6"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7"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5149056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white picture top">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46163"/>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3200">
                <a:solidFill>
                  <a:schemeClr val="bg1"/>
                </a:solidFill>
                <a:latin typeface="Times New Roman" panose="02020603050405020304" pitchFamily="18" charset="0"/>
                <a:ea typeface="SimSun" panose="02010600030101010101" pitchFamily="2" charset="-122"/>
              </a:defRPr>
            </a:lvl1pPr>
            <a:lvl2pPr eaLnBrk="0" hangingPunct="0">
              <a:defRPr sz="3200">
                <a:solidFill>
                  <a:schemeClr val="bg1"/>
                </a:solidFill>
                <a:latin typeface="Times New Roman" panose="02020603050405020304" pitchFamily="18" charset="0"/>
                <a:ea typeface="SimSun" panose="02010600030101010101" pitchFamily="2" charset="-122"/>
              </a:defRPr>
            </a:lvl2pPr>
            <a:lvl3pPr eaLnBrk="0" hangingPunct="0">
              <a:defRPr sz="3200">
                <a:solidFill>
                  <a:schemeClr val="bg1"/>
                </a:solidFill>
                <a:latin typeface="Times New Roman" panose="02020603050405020304" pitchFamily="18" charset="0"/>
                <a:ea typeface="SimSun" panose="02010600030101010101" pitchFamily="2" charset="-122"/>
              </a:defRPr>
            </a:lvl3pPr>
            <a:lvl4pPr eaLnBrk="0" hangingPunct="0">
              <a:defRPr sz="3200">
                <a:solidFill>
                  <a:schemeClr val="bg1"/>
                </a:solidFill>
                <a:latin typeface="Times New Roman" panose="02020603050405020304" pitchFamily="18" charset="0"/>
                <a:ea typeface="SimSun" panose="02010600030101010101" pitchFamily="2" charset="-122"/>
              </a:defRPr>
            </a:lvl4pPr>
            <a:lvl5pPr eaLnBrk="0" hangingPunct="0">
              <a:defRPr sz="3200">
                <a:solidFill>
                  <a:schemeClr val="bg1"/>
                </a:solidFill>
                <a:latin typeface="Times New Roman" panose="02020603050405020304" pitchFamily="18" charset="0"/>
                <a:ea typeface="SimSun" panose="02010600030101010101" pitchFamily="2" charset="-122"/>
              </a:defRPr>
            </a:lvl5pPr>
            <a:lvl6pPr marL="25146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6pPr>
            <a:lvl7pPr marL="29718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7pPr>
            <a:lvl8pPr marL="34290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8pPr>
            <a:lvl9pPr marL="38862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9pPr>
          </a:lstStyle>
          <a:p>
            <a:pPr algn="r" defTabSz="914400" eaLnBrk="1" hangingPunct="1">
              <a:lnSpc>
                <a:spcPct val="100000"/>
              </a:lnSpc>
              <a:spcBef>
                <a:spcPct val="20000"/>
              </a:spcBef>
              <a:buClrTx/>
              <a:buSzTx/>
              <a:buFont typeface="Arial" panose="020B0604020202020204" pitchFamily="34" charset="0"/>
              <a:buNone/>
            </a:pPr>
            <a:fld id="{BFD1482B-26D4-4314-A351-6D29D3994BB3}" type="slidenum">
              <a:rPr lang="en-US" altLang="en-US" sz="800" b="1">
                <a:solidFill>
                  <a:srgbClr val="FFFFFF"/>
                </a:solidFill>
                <a:latin typeface="Arial" panose="020B0604020202020204" pitchFamily="34" charset="0"/>
                <a:ea typeface="ＭＳ Ｐゴシック" panose="020B0600070205080204" pitchFamily="34" charset="-128"/>
                <a:cs typeface="Arial Unicode MS" panose="020B0604020202020204" pitchFamily="34" charset="-128"/>
              </a:rPr>
              <a:pPr algn="r" defTabSz="914400" eaLnBrk="1" hangingPunct="1">
                <a:lnSpc>
                  <a:spcPct val="100000"/>
                </a:lnSpc>
                <a:spcBef>
                  <a:spcPct val="20000"/>
                </a:spcBef>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cs typeface="Arial Unicode MS" panose="020B0604020202020204" pitchFamily="34" charset="-128"/>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06768846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red picture top">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3200">
                <a:solidFill>
                  <a:schemeClr val="bg1"/>
                </a:solidFill>
                <a:latin typeface="Times New Roman" panose="02020603050405020304" pitchFamily="18" charset="0"/>
                <a:ea typeface="SimSun" panose="02010600030101010101" pitchFamily="2" charset="-122"/>
              </a:defRPr>
            </a:lvl1pPr>
            <a:lvl2pPr eaLnBrk="0" hangingPunct="0">
              <a:defRPr sz="3200">
                <a:solidFill>
                  <a:schemeClr val="bg1"/>
                </a:solidFill>
                <a:latin typeface="Times New Roman" panose="02020603050405020304" pitchFamily="18" charset="0"/>
                <a:ea typeface="SimSun" panose="02010600030101010101" pitchFamily="2" charset="-122"/>
              </a:defRPr>
            </a:lvl2pPr>
            <a:lvl3pPr eaLnBrk="0" hangingPunct="0">
              <a:defRPr sz="3200">
                <a:solidFill>
                  <a:schemeClr val="bg1"/>
                </a:solidFill>
                <a:latin typeface="Times New Roman" panose="02020603050405020304" pitchFamily="18" charset="0"/>
                <a:ea typeface="SimSun" panose="02010600030101010101" pitchFamily="2" charset="-122"/>
              </a:defRPr>
            </a:lvl3pPr>
            <a:lvl4pPr eaLnBrk="0" hangingPunct="0">
              <a:defRPr sz="3200">
                <a:solidFill>
                  <a:schemeClr val="bg1"/>
                </a:solidFill>
                <a:latin typeface="Times New Roman" panose="02020603050405020304" pitchFamily="18" charset="0"/>
                <a:ea typeface="SimSun" panose="02010600030101010101" pitchFamily="2" charset="-122"/>
              </a:defRPr>
            </a:lvl4pPr>
            <a:lvl5pPr eaLnBrk="0" hangingPunct="0">
              <a:defRPr sz="3200">
                <a:solidFill>
                  <a:schemeClr val="bg1"/>
                </a:solidFill>
                <a:latin typeface="Times New Roman" panose="02020603050405020304" pitchFamily="18" charset="0"/>
                <a:ea typeface="SimSun" panose="02010600030101010101" pitchFamily="2" charset="-122"/>
              </a:defRPr>
            </a:lvl5pPr>
            <a:lvl6pPr marL="25146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6pPr>
            <a:lvl7pPr marL="29718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7pPr>
            <a:lvl8pPr marL="34290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8pPr>
            <a:lvl9pPr marL="38862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9pPr>
          </a:lstStyle>
          <a:p>
            <a:pPr algn="r" defTabSz="914400" eaLnBrk="1" hangingPunct="1">
              <a:lnSpc>
                <a:spcPct val="100000"/>
              </a:lnSpc>
              <a:spcBef>
                <a:spcPct val="20000"/>
              </a:spcBef>
              <a:buClrTx/>
              <a:buSzTx/>
              <a:buFont typeface="Arial" panose="020B0604020202020204" pitchFamily="34" charset="0"/>
              <a:buNone/>
            </a:pPr>
            <a:fld id="{6C3FBB55-7C9B-4912-B7A0-1DBAD5620ADF}" type="slidenum">
              <a:rPr lang="en-US" altLang="en-US" sz="800" b="1">
                <a:solidFill>
                  <a:srgbClr val="FBFBFB"/>
                </a:solidFill>
                <a:latin typeface="Arial" panose="020B0604020202020204" pitchFamily="34" charset="0"/>
                <a:ea typeface="ＭＳ Ｐゴシック" panose="020B0600070205080204" pitchFamily="34" charset="-128"/>
                <a:cs typeface="Arial Unicode MS" panose="020B0604020202020204" pitchFamily="34" charset="-128"/>
              </a:rPr>
              <a:pPr algn="r" defTabSz="914400" eaLnBrk="1" hangingPunct="1">
                <a:lnSpc>
                  <a:spcPct val="100000"/>
                </a:lnSpc>
                <a:spcBef>
                  <a:spcPct val="20000"/>
                </a:spcBef>
                <a:buClrTx/>
                <a:buSzTx/>
                <a:buFont typeface="Arial" panose="020B0604020202020204" pitchFamily="34" charset="0"/>
                <a:buNone/>
              </a:pPr>
              <a:t>‹#›</a:t>
            </a:fld>
            <a:endParaRPr lang="ru-RU" altLang="en-US" sz="800" b="1">
              <a:solidFill>
                <a:srgbClr val="FBFBFB"/>
              </a:solidFill>
              <a:latin typeface="Arial" panose="020B0604020202020204" pitchFamily="34" charset="0"/>
              <a:ea typeface="ＭＳ Ｐゴシック" panose="020B0600070205080204" pitchFamily="34" charset="-128"/>
              <a:cs typeface="Arial Unicode MS" panose="020B060402020202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BFBFB"/>
                </a:solidFill>
                <a:latin typeface="Arial"/>
                <a:ea typeface="Arial"/>
                <a:cs typeface="Arial"/>
              </a:rPr>
              <a:t>Title</a:t>
            </a:r>
            <a:endParaRPr lang="ru-RU" b="1" dirty="0">
              <a:solidFill>
                <a:srgbClr val="FBFBFB"/>
              </a:solidFill>
              <a:latin typeface="Arial"/>
              <a:ea typeface="Arial"/>
              <a:cs typeface="Arial"/>
            </a:endParaRPr>
          </a:p>
        </p:txBody>
      </p:sp>
      <p:sp>
        <p:nvSpPr>
          <p:cNvPr id="8"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9"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0"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59937784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black picture top">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2870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3200">
                <a:solidFill>
                  <a:schemeClr val="bg1"/>
                </a:solidFill>
                <a:latin typeface="Times New Roman" panose="02020603050405020304" pitchFamily="18" charset="0"/>
                <a:ea typeface="SimSun" panose="02010600030101010101" pitchFamily="2" charset="-122"/>
              </a:defRPr>
            </a:lvl1pPr>
            <a:lvl2pPr eaLnBrk="0" hangingPunct="0">
              <a:defRPr sz="3200">
                <a:solidFill>
                  <a:schemeClr val="bg1"/>
                </a:solidFill>
                <a:latin typeface="Times New Roman" panose="02020603050405020304" pitchFamily="18" charset="0"/>
                <a:ea typeface="SimSun" panose="02010600030101010101" pitchFamily="2" charset="-122"/>
              </a:defRPr>
            </a:lvl2pPr>
            <a:lvl3pPr eaLnBrk="0" hangingPunct="0">
              <a:defRPr sz="3200">
                <a:solidFill>
                  <a:schemeClr val="bg1"/>
                </a:solidFill>
                <a:latin typeface="Times New Roman" panose="02020603050405020304" pitchFamily="18" charset="0"/>
                <a:ea typeface="SimSun" panose="02010600030101010101" pitchFamily="2" charset="-122"/>
              </a:defRPr>
            </a:lvl3pPr>
            <a:lvl4pPr eaLnBrk="0" hangingPunct="0">
              <a:defRPr sz="3200">
                <a:solidFill>
                  <a:schemeClr val="bg1"/>
                </a:solidFill>
                <a:latin typeface="Times New Roman" panose="02020603050405020304" pitchFamily="18" charset="0"/>
                <a:ea typeface="SimSun" panose="02010600030101010101" pitchFamily="2" charset="-122"/>
              </a:defRPr>
            </a:lvl4pPr>
            <a:lvl5pPr eaLnBrk="0" hangingPunct="0">
              <a:defRPr sz="3200">
                <a:solidFill>
                  <a:schemeClr val="bg1"/>
                </a:solidFill>
                <a:latin typeface="Times New Roman" panose="02020603050405020304" pitchFamily="18" charset="0"/>
                <a:ea typeface="SimSun" panose="02010600030101010101" pitchFamily="2" charset="-122"/>
              </a:defRPr>
            </a:lvl5pPr>
            <a:lvl6pPr marL="25146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6pPr>
            <a:lvl7pPr marL="29718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7pPr>
            <a:lvl8pPr marL="34290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8pPr>
            <a:lvl9pPr marL="3886200" indent="-228600" eaLnBrk="0" fontAlgn="base" hangingPunct="0">
              <a:spcBef>
                <a:spcPts val="800"/>
              </a:spcBef>
              <a:spcAft>
                <a:spcPct val="0"/>
              </a:spcAft>
              <a:buClr>
                <a:srgbClr val="000000"/>
              </a:buClr>
              <a:buSzPct val="100000"/>
              <a:buFont typeface="Times New Roman" panose="02020603050405020304" pitchFamily="18" charset="0"/>
              <a:defRPr sz="3200">
                <a:solidFill>
                  <a:schemeClr val="bg1"/>
                </a:solidFill>
                <a:latin typeface="Times New Roman" panose="02020603050405020304" pitchFamily="18" charset="0"/>
                <a:ea typeface="SimSun" panose="02010600030101010101" pitchFamily="2" charset="-122"/>
              </a:defRPr>
            </a:lvl9pPr>
          </a:lstStyle>
          <a:p>
            <a:pPr algn="r" defTabSz="914400" eaLnBrk="1" hangingPunct="1">
              <a:lnSpc>
                <a:spcPct val="100000"/>
              </a:lnSpc>
              <a:spcBef>
                <a:spcPct val="20000"/>
              </a:spcBef>
              <a:buClrTx/>
              <a:buSzTx/>
              <a:buFont typeface="Arial" panose="020B0604020202020204" pitchFamily="34" charset="0"/>
              <a:buNone/>
            </a:pPr>
            <a:fld id="{0F9532FB-C53F-4F40-B36B-DD3C3A7DA3D4}" type="slidenum">
              <a:rPr lang="en-US" altLang="en-US" sz="800" b="1">
                <a:solidFill>
                  <a:srgbClr val="FFFFFF"/>
                </a:solidFill>
                <a:latin typeface="Arial" panose="020B0604020202020204" pitchFamily="34" charset="0"/>
                <a:ea typeface="ＭＳ Ｐゴシック" panose="020B0600070205080204" pitchFamily="34" charset="-128"/>
                <a:cs typeface="Arial Unicode MS" panose="020B0604020202020204" pitchFamily="34" charset="-128"/>
              </a:rPr>
              <a:pPr algn="r" defTabSz="914400" eaLnBrk="1" hangingPunct="1">
                <a:lnSpc>
                  <a:spcPct val="100000"/>
                </a:lnSpc>
                <a:spcBef>
                  <a:spcPct val="20000"/>
                </a:spcBef>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cs typeface="Arial Unicode MS" panose="020B0604020202020204" pitchFamily="34" charset="-128"/>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15799544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1663" cy="1135062"/>
          </a:xfrm>
          <a:prstGeom prst="rect">
            <a:avLst/>
          </a:prstGeom>
        </p:spPr>
        <p:txBody>
          <a:bodyPr/>
          <a:lstStyle/>
          <a:p>
            <a:r>
              <a:rPr lang="en-US" smtClean="0"/>
              <a:t>Click to edit Master title style</a:t>
            </a:r>
            <a:endParaRPr lang="en-CA"/>
          </a:p>
        </p:txBody>
      </p:sp>
      <p:sp>
        <p:nvSpPr>
          <p:cNvPr id="3" name="Rectangle 5"/>
          <p:cNvSpPr>
            <a:spLocks noGrp="1" noChangeArrowheads="1"/>
          </p:cNvSpPr>
          <p:nvPr>
            <p:ph type="sldNum" idx="10"/>
          </p:nvPr>
        </p:nvSpPr>
        <p:spPr>
          <a:xfrm>
            <a:off x="6553200" y="6245225"/>
            <a:ext cx="2125663" cy="579438"/>
          </a:xfrm>
          <a:prstGeom prst="rect">
            <a:avLst/>
          </a:prstGeom>
        </p:spPr>
        <p:txBody>
          <a:bodyPr vert="horz" wrap="square" lIns="91440" tIns="45720" rIns="91440" bIns="45720" numCol="1" anchor="t" anchorCtr="0" compatLnSpc="1">
            <a:prstTxWarp prst="textNoShape">
              <a:avLst/>
            </a:prstTxWarp>
          </a:bodyPr>
          <a:lstStyle>
            <a:lvl1pPr defTabSz="914400" eaLnBrk="0" hangingPunct="0">
              <a:spcBef>
                <a:spcPct val="0"/>
              </a:spcBef>
              <a:buClrTx/>
              <a:buSzTx/>
              <a:buFontTx/>
              <a:buNone/>
              <a:defRPr sz="18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1pPr>
          </a:lstStyle>
          <a:p>
            <a:pPr>
              <a:lnSpc>
                <a:spcPct val="100000"/>
              </a:lnSpc>
            </a:pPr>
            <a:fld id="{6221EE53-76B3-4184-B4B7-5A915FFA4669}" type="slidenum">
              <a:rPr lang="en-US" altLang="en-US"/>
              <a:pPr>
                <a:lnSpc>
                  <a:spcPct val="100000"/>
                </a:lnSpc>
              </a:pPr>
              <a:t>‹#›</a:t>
            </a:fld>
            <a:endParaRPr lang="en-US" altLang="en-US"/>
          </a:p>
        </p:txBody>
      </p:sp>
    </p:spTree>
    <p:extLst>
      <p:ext uri="{BB962C8B-B14F-4D97-AF65-F5344CB8AC3E}">
        <p14:creationId xmlns:p14="http://schemas.microsoft.com/office/powerpoint/2010/main" val="40836230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ea typeface="SimSun" charset="-122"/>
              </a:defRPr>
            </a:lvl1pPr>
          </a:lstStyle>
          <a:p>
            <a:pPr eaLnBrk="1" hangingPunct="1">
              <a:lnSpc>
                <a:spcPct val="100000"/>
              </a:lnSpc>
              <a:spcBef>
                <a:spcPts val="800"/>
              </a:spcBef>
              <a:buFont typeface="Times New Roman" panose="02020603050405020304" pitchFamily="18" charset="0"/>
              <a:buNone/>
              <a:defRPr/>
            </a:pPr>
            <a:endParaRPr lang="en-US" sz="3200">
              <a:solidFill>
                <a:prstClr val="white"/>
              </a:solidFill>
              <a:latin typeface="Times New Roman" panose="02020603050405020304" pitchFamily="18" charset="0"/>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ea typeface="SimSun" charset="-122"/>
              </a:defRPr>
            </a:lvl1pPr>
          </a:lstStyle>
          <a:p>
            <a:pPr eaLnBrk="1" hangingPunct="1">
              <a:lnSpc>
                <a:spcPct val="100000"/>
              </a:lnSpc>
              <a:spcBef>
                <a:spcPts val="800"/>
              </a:spcBef>
              <a:buFont typeface="Times New Roman" panose="02020603050405020304" pitchFamily="18" charset="0"/>
              <a:buNone/>
              <a:defRPr/>
            </a:pPr>
            <a:endParaRPr lang="en-US" sz="3200">
              <a:solidFill>
                <a:prstClr val="white"/>
              </a:solidFill>
              <a:latin typeface="Times New Roman" panose="02020603050405020304" pitchFamily="18" charset="0"/>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1" hangingPunct="1">
              <a:lnSpc>
                <a:spcPct val="100000"/>
              </a:lnSpc>
              <a:spcBef>
                <a:spcPts val="800"/>
              </a:spcBef>
              <a:buFont typeface="Times New Roman" panose="02020603050405020304" pitchFamily="18" charset="0"/>
              <a:buNone/>
            </a:pPr>
            <a:fld id="{B7F14060-EB03-4147-9149-3C1B0D89AD6D}" type="slidenum">
              <a:rPr lang="en-US" altLang="en-US" sz="3200">
                <a:solidFill>
                  <a:prstClr val="white"/>
                </a:solidFill>
                <a:latin typeface="Times New Roman" panose="02020603050405020304" pitchFamily="18" charset="0"/>
                <a:ea typeface="SimSun" panose="02010600030101010101" pitchFamily="2" charset="-122"/>
              </a:rPr>
              <a:pPr eaLnBrk="1" hangingPunct="1">
                <a:lnSpc>
                  <a:spcPct val="100000"/>
                </a:lnSpc>
                <a:spcBef>
                  <a:spcPts val="800"/>
                </a:spcBef>
                <a:buFont typeface="Times New Roman" panose="02020603050405020304" pitchFamily="18" charset="0"/>
                <a:buNone/>
              </a:pPr>
              <a:t>‹#›</a:t>
            </a:fld>
            <a:endParaRPr lang="en-US" altLang="en-US" sz="3200">
              <a:solidFill>
                <a:prstClr val="white"/>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9239123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78A1AA1-6B8E-459B-9430-9711A0ABA3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27812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BEC7E99-6C0C-404B-8411-240BBF4D9D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49794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DF8F11-D2FC-49DA-A4C9-46A0DA1A75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131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GB" altLang="en-US"/>
          </a:p>
        </p:txBody>
      </p:sp>
      <p:sp>
        <p:nvSpPr>
          <p:cNvPr id="6" name="Footer Placeholder 5"/>
          <p:cNvSpPr>
            <a:spLocks noGrp="1"/>
          </p:cNvSpPr>
          <p:nvPr>
            <p:ph type="ftr" idx="11"/>
          </p:nvPr>
        </p:nvSpPr>
        <p:spPr/>
        <p:txBody>
          <a:bodyPr/>
          <a:lstStyle>
            <a:lvl1pPr>
              <a:defRPr/>
            </a:lvl1pPr>
          </a:lstStyle>
          <a:p>
            <a:endParaRPr lang="en-GB" altLang="en-US"/>
          </a:p>
        </p:txBody>
      </p:sp>
      <p:sp>
        <p:nvSpPr>
          <p:cNvPr id="7" name="Slide Number Placeholder 6"/>
          <p:cNvSpPr>
            <a:spLocks noGrp="1"/>
          </p:cNvSpPr>
          <p:nvPr>
            <p:ph type="sldNum" idx="12"/>
          </p:nvPr>
        </p:nvSpPr>
        <p:spPr/>
        <p:txBody>
          <a:bodyPr/>
          <a:lstStyle>
            <a:lvl1pPr>
              <a:defRPr/>
            </a:lvl1pPr>
          </a:lstStyle>
          <a:p>
            <a:fld id="{CBFFBA50-987E-4A8C-AA80-58529B0B443D}" type="slidenum">
              <a:rPr lang="en-GB" altLang="en-US"/>
              <a:pPr/>
              <a:t>‹#›</a:t>
            </a:fld>
            <a:endParaRPr lang="en-GB" altLang="en-US"/>
          </a:p>
        </p:txBody>
      </p:sp>
    </p:spTree>
    <p:extLst>
      <p:ext uri="{BB962C8B-B14F-4D97-AF65-F5344CB8AC3E}">
        <p14:creationId xmlns:p14="http://schemas.microsoft.com/office/powerpoint/2010/main" val="10750735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396F74-9690-4E24-ACC5-930A1E5F81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06234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E60B418-28E5-4F61-B7BC-A89EAC80CA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66318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6FEE97D-1E4A-485C-9F68-F0EE0703EA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02255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827768E-D335-4B75-859B-290D16E54D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50915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A5AC4D1-4CA3-41C4-B6EC-09456121E3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88874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3AE80D2-8919-467A-90DA-470050B932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04240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D5A28B-FCB3-4B6B-8787-CC8C1B52A6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69025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B2B125-AFD8-48EF-8AAB-E0F60C7297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8491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white">
    <p:spTree>
      <p:nvGrpSpPr>
        <p:cNvPr id="1" name=""/>
        <p:cNvGrpSpPr/>
        <p:nvPr/>
      </p:nvGrpSpPr>
      <p:grpSpPr>
        <a:xfrm>
          <a:off x="0" y="0"/>
          <a:ext cx="0" cy="0"/>
          <a:chOff x="0" y="0"/>
          <a:chExt cx="0" cy="0"/>
        </a:xfrm>
      </p:grpSpPr>
      <p:pic>
        <p:nvPicPr>
          <p:cNvPr id="5" name="Picture 1" descr="3.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A446160A-7EAF-42C1-969B-6754B97F7316}" type="slidenum">
              <a:rPr lang="en-US" altLang="en-US" sz="800" b="1" smtClean="0">
                <a:solidFill>
                  <a:srgbClr val="595959"/>
                </a:solidFill>
              </a:rPr>
              <a:pPr algn="r" defTabSz="914400" eaLnBrk="1" hangingPunct="1">
                <a:lnSpc>
                  <a:spcPct val="100000"/>
                </a:lnSpc>
                <a:spcBef>
                  <a:spcPct val="20000"/>
                </a:spcBef>
                <a:buClrTx/>
                <a:buSzTx/>
                <a:buFont typeface="Arial" charset="0"/>
                <a:buNone/>
              </a:pPr>
              <a:t>‹#›</a:t>
            </a:fld>
            <a:endParaRPr lang="ru-RU" altLang="en-US" sz="800" b="1" smtClean="0">
              <a:solidFill>
                <a:srgbClr val="595959"/>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11"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5"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6"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28671289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red">
    <p:spTree>
      <p:nvGrpSpPr>
        <p:cNvPr id="1" name=""/>
        <p:cNvGrpSpPr/>
        <p:nvPr/>
      </p:nvGrpSpPr>
      <p:grpSpPr>
        <a:xfrm>
          <a:off x="0" y="0"/>
          <a:ext cx="0" cy="0"/>
          <a:chOff x="0" y="0"/>
          <a:chExt cx="0" cy="0"/>
        </a:xfrm>
      </p:grpSpPr>
      <p:pic>
        <p:nvPicPr>
          <p:cNvPr id="5" name="Picture 1" descr="4.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B0CBE860-2F4A-4026-A41B-4520D837BC0A}" type="slidenum">
              <a:rPr lang="en-US" altLang="en-US" sz="800" b="1" smtClean="0">
                <a:solidFill>
                  <a:srgbClr val="FFFFFF"/>
                </a:solidFill>
              </a:rPr>
              <a:pPr algn="r" defTabSz="914400" eaLnBrk="1" hangingPunct="1">
                <a:lnSpc>
                  <a:spcPct val="100000"/>
                </a:lnSpc>
                <a:spcBef>
                  <a:spcPct val="20000"/>
                </a:spcBef>
                <a:buClrTx/>
                <a:buSzTx/>
                <a:buFont typeface="Arial" charset="0"/>
                <a:buNone/>
              </a:pPr>
              <a:t>‹#›</a:t>
            </a:fld>
            <a:endParaRPr lang="ru-RU" altLang="en-US" sz="800" b="1" smtClean="0">
              <a:solidFill>
                <a:srgbClr val="FFFFFF"/>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prstClr val="white"/>
                </a:solidFill>
                <a:latin typeface="Arial"/>
                <a:ea typeface="Arial"/>
                <a:cs typeface="Arial"/>
              </a:rPr>
              <a:t>Title</a:t>
            </a:r>
            <a:endParaRPr lang="ru-RU" b="1" dirty="0">
              <a:solidFill>
                <a:prstClr val="white"/>
              </a:solidFill>
              <a:latin typeface="Arial"/>
              <a:ea typeface="Arial"/>
              <a:cs typeface="Arial"/>
            </a:endParaRPr>
          </a:p>
        </p:txBody>
      </p:sp>
      <p:sp>
        <p:nvSpPr>
          <p:cNvPr id="8"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0"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1"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70421925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GB" altLang="en-US"/>
          </a:p>
        </p:txBody>
      </p:sp>
      <p:sp>
        <p:nvSpPr>
          <p:cNvPr id="6" name="Footer Placeholder 5"/>
          <p:cNvSpPr>
            <a:spLocks noGrp="1"/>
          </p:cNvSpPr>
          <p:nvPr>
            <p:ph type="ftr" idx="11"/>
          </p:nvPr>
        </p:nvSpPr>
        <p:spPr/>
        <p:txBody>
          <a:bodyPr/>
          <a:lstStyle>
            <a:lvl1pPr>
              <a:defRPr/>
            </a:lvl1pPr>
          </a:lstStyle>
          <a:p>
            <a:endParaRPr lang="en-GB" altLang="en-US"/>
          </a:p>
        </p:txBody>
      </p:sp>
      <p:sp>
        <p:nvSpPr>
          <p:cNvPr id="7" name="Slide Number Placeholder 6"/>
          <p:cNvSpPr>
            <a:spLocks noGrp="1"/>
          </p:cNvSpPr>
          <p:nvPr>
            <p:ph type="sldNum" idx="12"/>
          </p:nvPr>
        </p:nvSpPr>
        <p:spPr/>
        <p:txBody>
          <a:bodyPr/>
          <a:lstStyle>
            <a:lvl1pPr>
              <a:defRPr/>
            </a:lvl1pPr>
          </a:lstStyle>
          <a:p>
            <a:fld id="{AF7F0424-A7C7-4B96-9C7B-890618A2E19D}" type="slidenum">
              <a:rPr lang="en-GB" altLang="en-US"/>
              <a:pPr/>
              <a:t>‹#›</a:t>
            </a:fld>
            <a:endParaRPr lang="en-GB" altLang="en-US"/>
          </a:p>
        </p:txBody>
      </p:sp>
    </p:spTree>
    <p:extLst>
      <p:ext uri="{BB962C8B-B14F-4D97-AF65-F5344CB8AC3E}">
        <p14:creationId xmlns:p14="http://schemas.microsoft.com/office/powerpoint/2010/main" val="21111650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black">
    <p:spTree>
      <p:nvGrpSpPr>
        <p:cNvPr id="1" name=""/>
        <p:cNvGrpSpPr/>
        <p:nvPr/>
      </p:nvGrpSpPr>
      <p:grpSpPr>
        <a:xfrm>
          <a:off x="0" y="0"/>
          <a:ext cx="0" cy="0"/>
          <a:chOff x="0" y="0"/>
          <a:chExt cx="0" cy="0"/>
        </a:xfrm>
      </p:grpSpPr>
      <p:pic>
        <p:nvPicPr>
          <p:cNvPr id="5" name="Picture 1" descr="5.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EB07523A-BB76-4A25-A8D0-A28E1F5D1DF9}" type="slidenum">
              <a:rPr lang="en-US" altLang="en-US" sz="800" b="1" smtClean="0">
                <a:solidFill>
                  <a:srgbClr val="FFFFFF"/>
                </a:solidFill>
              </a:rPr>
              <a:pPr algn="r" defTabSz="914400" eaLnBrk="1" hangingPunct="1">
                <a:lnSpc>
                  <a:spcPct val="100000"/>
                </a:lnSpc>
                <a:spcBef>
                  <a:spcPct val="20000"/>
                </a:spcBef>
                <a:buClrTx/>
                <a:buSzTx/>
                <a:buFont typeface="Arial" charset="0"/>
                <a:buNone/>
              </a:pPr>
              <a:t>‹#›</a:t>
            </a:fld>
            <a:endParaRPr lang="ru-RU" altLang="en-US" sz="800" b="1" smtClean="0">
              <a:solidFill>
                <a:srgbClr val="FFFFFF"/>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12"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3"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14"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27271141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white 3">
    <p:spTree>
      <p:nvGrpSpPr>
        <p:cNvPr id="1" name=""/>
        <p:cNvGrpSpPr/>
        <p:nvPr/>
      </p:nvGrpSpPr>
      <p:grpSpPr>
        <a:xfrm>
          <a:off x="0" y="0"/>
          <a:ext cx="0" cy="0"/>
          <a:chOff x="0" y="0"/>
          <a:chExt cx="0" cy="0"/>
        </a:xfrm>
      </p:grpSpPr>
      <p:pic>
        <p:nvPicPr>
          <p:cNvPr id="5" name="Picture 1" descr="6.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F294C734-68F8-4B8D-BC64-EA8330965A12}" type="slidenum">
              <a:rPr lang="en-US" altLang="en-US" sz="800" b="1" smtClean="0">
                <a:solidFill>
                  <a:srgbClr val="FFFFFF"/>
                </a:solidFill>
              </a:rPr>
              <a:pPr algn="r" defTabSz="914400" eaLnBrk="1" hangingPunct="1">
                <a:lnSpc>
                  <a:spcPct val="100000"/>
                </a:lnSpc>
                <a:spcBef>
                  <a:spcPct val="20000"/>
                </a:spcBef>
                <a:buClrTx/>
                <a:buSzTx/>
                <a:buFont typeface="Arial" charset="0"/>
                <a:buNone/>
              </a:pPr>
              <a:t>‹#›</a:t>
            </a:fld>
            <a:endParaRPr lang="ru-RU" altLang="en-US" sz="800" b="1" smtClean="0">
              <a:solidFill>
                <a:srgbClr val="FFFFFF"/>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Tree>
    <p:extLst>
      <p:ext uri="{BB962C8B-B14F-4D97-AF65-F5344CB8AC3E}">
        <p14:creationId xmlns:p14="http://schemas.microsoft.com/office/powerpoint/2010/main" val="186142688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red 2">
    <p:spTree>
      <p:nvGrpSpPr>
        <p:cNvPr id="1" name=""/>
        <p:cNvGrpSpPr/>
        <p:nvPr/>
      </p:nvGrpSpPr>
      <p:grpSpPr>
        <a:xfrm>
          <a:off x="0" y="0"/>
          <a:ext cx="0" cy="0"/>
          <a:chOff x="0" y="0"/>
          <a:chExt cx="0" cy="0"/>
        </a:xfrm>
      </p:grpSpPr>
      <p:pic>
        <p:nvPicPr>
          <p:cNvPr id="5" name="Picture 1" descr="7.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6B81980F-EC27-4EC4-9B62-69F5A3DF215F}" type="slidenum">
              <a:rPr lang="en-US" altLang="en-US" sz="800" b="1" smtClean="0">
                <a:solidFill>
                  <a:srgbClr val="FFFFFF"/>
                </a:solidFill>
              </a:rPr>
              <a:pPr algn="r" defTabSz="914400" eaLnBrk="1" hangingPunct="1">
                <a:lnSpc>
                  <a:spcPct val="100000"/>
                </a:lnSpc>
                <a:spcBef>
                  <a:spcPct val="20000"/>
                </a:spcBef>
                <a:buClrTx/>
                <a:buSzTx/>
                <a:buFont typeface="Arial" charset="0"/>
                <a:buNone/>
              </a:pPr>
              <a:t>‹#›</a:t>
            </a:fld>
            <a:endParaRPr lang="ru-RU" altLang="en-US" sz="800" b="1" smtClean="0">
              <a:solidFill>
                <a:srgbClr val="FFFFFF"/>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smtClean="0">
              <a:solidFill>
                <a:srgbClr val="FF0000"/>
              </a:solidFill>
              <a:latin typeface="Arial"/>
              <a:ea typeface="Arial"/>
              <a:cs typeface="Arial"/>
            </a:endParaRPr>
          </a:p>
          <a:p>
            <a:pPr fontAlgn="auto">
              <a:lnSpc>
                <a:spcPct val="100000"/>
              </a:lnSpc>
              <a:spcAft>
                <a:spcPts val="0"/>
              </a:spcAft>
              <a:buClrTx/>
              <a:buSzTx/>
              <a:defRPr/>
            </a:pPr>
            <a:endParaRPr lang="ru-RU" b="1" dirty="0">
              <a:solidFill>
                <a:srgbClr val="FF0000"/>
              </a:solidFill>
              <a:latin typeface="Arial"/>
              <a:ea typeface="Arial"/>
              <a:cs typeface="Arial"/>
            </a:endParaRPr>
          </a:p>
        </p:txBody>
      </p:sp>
      <p:sp>
        <p:nvSpPr>
          <p:cNvPr id="23"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1"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2"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chemeClr val="bg1"/>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6922952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black 2">
    <p:spTree>
      <p:nvGrpSpPr>
        <p:cNvPr id="1" name=""/>
        <p:cNvGrpSpPr/>
        <p:nvPr/>
      </p:nvGrpSpPr>
      <p:grpSpPr>
        <a:xfrm>
          <a:off x="0" y="0"/>
          <a:ext cx="0" cy="0"/>
          <a:chOff x="0" y="0"/>
          <a:chExt cx="0" cy="0"/>
        </a:xfrm>
      </p:grpSpPr>
      <p:pic>
        <p:nvPicPr>
          <p:cNvPr id="5" name="Picture 1" descr="8a.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EF6D592B-B1C1-400B-A974-29B123E7FDA4}" type="slidenum">
              <a:rPr lang="en-US" altLang="en-US" sz="800" b="1" smtClean="0">
                <a:solidFill>
                  <a:prstClr val="black"/>
                </a:solidFill>
              </a:rPr>
              <a:pPr algn="r" defTabSz="914400" eaLnBrk="1" hangingPunct="1">
                <a:lnSpc>
                  <a:spcPct val="100000"/>
                </a:lnSpc>
                <a:spcBef>
                  <a:spcPct val="20000"/>
                </a:spcBef>
                <a:buClrTx/>
                <a:buSzTx/>
                <a:buFont typeface="Arial" charset="0"/>
                <a:buNone/>
              </a:pPr>
              <a:t>‹#›</a:t>
            </a:fld>
            <a:endParaRPr lang="ru-RU" altLang="en-US" sz="800" b="1" smtClean="0">
              <a:solidFill>
                <a:prstClr val="black"/>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smtClean="0">
              <a:solidFill>
                <a:srgbClr val="FF0000"/>
              </a:solidFill>
              <a:latin typeface="Arial"/>
              <a:ea typeface="Arial"/>
              <a:cs typeface="Arial"/>
            </a:endParaRPr>
          </a:p>
          <a:p>
            <a:pPr fontAlgn="auto">
              <a:lnSpc>
                <a:spcPct val="100000"/>
              </a:lnSpc>
              <a:spcAft>
                <a:spcPts val="0"/>
              </a:spcAft>
              <a:buClrTx/>
              <a:buSzTx/>
              <a:defRPr/>
            </a:pPr>
            <a:endParaRPr lang="ru-RU" b="1" dirty="0">
              <a:solidFill>
                <a:srgbClr val="FF0000"/>
              </a:solidFill>
              <a:latin typeface="Arial"/>
              <a:ea typeface="Arial"/>
              <a:cs typeface="Arial"/>
            </a:endParaRPr>
          </a:p>
        </p:txBody>
      </p:sp>
      <p:sp>
        <p:nvSpPr>
          <p:cNvPr id="24"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chemeClr val="bg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1"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32"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chemeClr val="bg1"/>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76247786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white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293ED41D-4DFC-434F-ACED-927448A85BD8}" type="slidenum">
              <a:rPr lang="en-US" altLang="en-US" sz="800" b="1" smtClean="0">
                <a:solidFill>
                  <a:srgbClr val="595959"/>
                </a:solidFill>
              </a:rPr>
              <a:pPr algn="r" defTabSz="914400" eaLnBrk="1" hangingPunct="1">
                <a:lnSpc>
                  <a:spcPct val="100000"/>
                </a:lnSpc>
                <a:spcBef>
                  <a:spcPct val="20000"/>
                </a:spcBef>
                <a:buClrTx/>
                <a:buSzTx/>
                <a:buFont typeface="Arial" charset="0"/>
                <a:buNone/>
              </a:pPr>
              <a:t>‹#›</a:t>
            </a:fld>
            <a:endParaRPr lang="ru-RU" altLang="en-US" sz="800" b="1" smtClean="0">
              <a:solidFill>
                <a:srgbClr val="595959"/>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smtClean="0">
              <a:solidFill>
                <a:srgbClr val="FF0000"/>
              </a:solidFill>
              <a:latin typeface="Arial"/>
              <a:ea typeface="Arial"/>
              <a:cs typeface="Arial"/>
            </a:endParaRPr>
          </a:p>
          <a:p>
            <a:pPr fontAlgn="auto">
              <a:lnSpc>
                <a:spcPct val="100000"/>
              </a:lnSpc>
              <a:spcAft>
                <a:spcPts val="0"/>
              </a:spcAft>
              <a:buClrTx/>
              <a:buSzTx/>
              <a:defRPr/>
            </a:pPr>
            <a:endParaRPr lang="ru-RU" b="1" dirty="0">
              <a:solidFill>
                <a:srgbClr val="FF0000"/>
              </a:solidFill>
              <a:latin typeface="Arial"/>
              <a:ea typeface="Arial"/>
              <a:cs typeface="Arial"/>
            </a:endParaRPr>
          </a:p>
        </p:txBody>
      </p:sp>
      <p:sp>
        <p:nvSpPr>
          <p:cNvPr id="33"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4"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5"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06171683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red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72C0A7F8-F9C4-4256-9298-A12F7736B20A}" type="slidenum">
              <a:rPr lang="en-US" altLang="en-US" sz="800" b="1" smtClean="0">
                <a:solidFill>
                  <a:srgbClr val="595959"/>
                </a:solidFill>
              </a:rPr>
              <a:pPr algn="r" defTabSz="914400" eaLnBrk="1" hangingPunct="1">
                <a:lnSpc>
                  <a:spcPct val="100000"/>
                </a:lnSpc>
                <a:spcBef>
                  <a:spcPct val="20000"/>
                </a:spcBef>
                <a:buClrTx/>
                <a:buSzTx/>
                <a:buFont typeface="Arial" charset="0"/>
                <a:buNone/>
              </a:pPr>
              <a:t>‹#›</a:t>
            </a:fld>
            <a:endParaRPr lang="ru-RU" altLang="en-US" sz="800" b="1" smtClean="0">
              <a:solidFill>
                <a:srgbClr val="595959"/>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en-US" b="1" dirty="0" smtClean="0">
                <a:solidFill>
                  <a:srgbClr val="FFFFFF"/>
                </a:solidFill>
                <a:latin typeface="Arial"/>
                <a:ea typeface="Arial"/>
                <a:cs typeface="Arial"/>
              </a:rPr>
              <a:t>Sustainable Industrial Policy</a:t>
            </a:r>
            <a:endParaRPr lang="ru-RU" b="1" dirty="0">
              <a:solidFill>
                <a:srgbClr val="FFFFFF"/>
              </a:solidFill>
              <a:latin typeface="Arial"/>
              <a:ea typeface="Arial"/>
              <a:cs typeface="Arial"/>
            </a:endParaRPr>
          </a:p>
        </p:txBody>
      </p:sp>
      <p:sp>
        <p:nvSpPr>
          <p:cNvPr id="27"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28"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0"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81965896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black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B886AAA8-9CC9-4D81-A7F6-FD0093BF5469}" type="slidenum">
              <a:rPr lang="en-US" altLang="en-US" sz="800" b="1" smtClean="0">
                <a:solidFill>
                  <a:srgbClr val="595959"/>
                </a:solidFill>
              </a:rPr>
              <a:pPr algn="r" defTabSz="914400" eaLnBrk="1" hangingPunct="1">
                <a:lnSpc>
                  <a:spcPct val="100000"/>
                </a:lnSpc>
                <a:spcBef>
                  <a:spcPct val="20000"/>
                </a:spcBef>
                <a:buClrTx/>
                <a:buSzTx/>
                <a:buFont typeface="Arial" charset="0"/>
                <a:buNone/>
              </a:pPr>
              <a:t>‹#›</a:t>
            </a:fld>
            <a:endParaRPr lang="ru-RU" altLang="en-US" sz="800" b="1" smtClean="0">
              <a:solidFill>
                <a:srgbClr val="595959"/>
              </a:solidFill>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6"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7"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8"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371790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white picture lef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F061DA54-7CE9-4D24-9969-8D700034E2BF}" type="slidenum">
              <a:rPr lang="en-US" altLang="en-US" sz="800" b="1" smtClean="0">
                <a:solidFill>
                  <a:srgbClr val="000000"/>
                </a:solidFill>
              </a:rPr>
              <a:pPr algn="r" defTabSz="914400" eaLnBrk="1" hangingPunct="1">
                <a:lnSpc>
                  <a:spcPct val="100000"/>
                </a:lnSpc>
                <a:spcBef>
                  <a:spcPct val="20000"/>
                </a:spcBef>
                <a:buClrTx/>
                <a:buSzTx/>
                <a:buFont typeface="Arial" charset="0"/>
                <a:buNone/>
              </a:pPr>
              <a:t>‹#›</a:t>
            </a:fld>
            <a:endParaRPr lang="ru-RU" altLang="en-US" sz="800" b="1" smtClean="0">
              <a:solidFill>
                <a:srgbClr val="000000"/>
              </a:solidFill>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7"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000000"/>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8"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9"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8229491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red picture left">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8438"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CEC03935-553B-4C9D-80FF-E1FEC3249BD8}" type="slidenum">
              <a:rPr lang="en-US" altLang="en-US" sz="800" b="1" smtClean="0">
                <a:solidFill>
                  <a:prstClr val="white"/>
                </a:solidFill>
              </a:rPr>
              <a:pPr algn="r" defTabSz="914400" eaLnBrk="1" hangingPunct="1">
                <a:lnSpc>
                  <a:spcPct val="100000"/>
                </a:lnSpc>
                <a:spcBef>
                  <a:spcPct val="20000"/>
                </a:spcBef>
                <a:buClrTx/>
                <a:buSzTx/>
                <a:buFont typeface="Arial" charset="0"/>
                <a:buNone/>
              </a:pPr>
              <a:t>‹#›</a:t>
            </a:fld>
            <a:endParaRPr lang="ru-RU" altLang="en-US" sz="800" b="1" smtClean="0">
              <a:solidFill>
                <a:prstClr val="white"/>
              </a:solidFill>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50525850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black picture left">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44788"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lnSpc>
                <a:spcPct val="100000"/>
              </a:lnSpc>
              <a:spcBef>
                <a:spcPct val="20000"/>
              </a:spcBef>
              <a:buClrTx/>
              <a:buSzTx/>
              <a:buFont typeface="Arial" charset="0"/>
              <a:buNone/>
            </a:pPr>
            <a:fld id="{13518E4F-5F55-4FCF-9749-81E8D7AC6CED}" type="slidenum">
              <a:rPr lang="en-US" altLang="en-US" sz="800" b="1" smtClean="0">
                <a:solidFill>
                  <a:prstClr val="white"/>
                </a:solidFill>
              </a:rPr>
              <a:pPr algn="r" defTabSz="914400" eaLnBrk="1" hangingPunct="1">
                <a:lnSpc>
                  <a:spcPct val="100000"/>
                </a:lnSpc>
                <a:spcBef>
                  <a:spcPct val="20000"/>
                </a:spcBef>
                <a:buClrTx/>
                <a:buSzTx/>
                <a:buFont typeface="Arial" charset="0"/>
                <a:buNone/>
              </a:pPr>
              <a:t>‹#›</a:t>
            </a:fld>
            <a:endParaRPr lang="ru-RU" altLang="en-US" sz="800" b="1" smtClean="0">
              <a:solidFill>
                <a:prstClr val="white"/>
              </a:solidFill>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buClrTx/>
              <a:buSzTx/>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82754250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image" Target="../media/image4.emf"/><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image" Target="../media/image20.emf"/><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3" Type="http://schemas.openxmlformats.org/officeDocument/2006/relationships/slideLayout" Target="../slideLayouts/slideLayout153.xml"/><Relationship Id="rId21" Type="http://schemas.openxmlformats.org/officeDocument/2006/relationships/slideLayout" Target="../slideLayouts/slideLayout17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theme" Target="../theme/theme12.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4.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theme" Target="../theme/theme6.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19" Type="http://schemas.openxmlformats.org/officeDocument/2006/relationships/theme" Target="../theme/theme9.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3050"/>
            <a:ext cx="8226425"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6" name="Rectangle 2"/>
          <p:cNvSpPr>
            <a:spLocks noGrp="1" noChangeArrowheads="1"/>
          </p:cNvSpPr>
          <p:nvPr>
            <p:ph type="body" idx="1"/>
          </p:nvPr>
        </p:nvSpPr>
        <p:spPr bwMode="auto">
          <a:xfrm>
            <a:off x="457200" y="1604963"/>
            <a:ext cx="8226425"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1027" name="Rectangle 3"/>
          <p:cNvSpPr>
            <a:spLocks noGrp="1" noChangeArrowheads="1"/>
          </p:cNvSpPr>
          <p:nvPr>
            <p:ph type="dt"/>
          </p:nvPr>
        </p:nvSpPr>
        <p:spPr bwMode="auto">
          <a:xfrm>
            <a:off x="457200" y="6246813"/>
            <a:ext cx="2127250"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endParaRPr lang="en-GB" altLang="en-US"/>
          </a:p>
        </p:txBody>
      </p:sp>
      <p:sp>
        <p:nvSpPr>
          <p:cNvPr id="1028" name="Rectangle 4"/>
          <p:cNvSpPr>
            <a:spLocks noGrp="1" noChangeArrowheads="1"/>
          </p:cNvSpPr>
          <p:nvPr>
            <p:ph type="ftr"/>
          </p:nvPr>
        </p:nvSpPr>
        <p:spPr bwMode="auto">
          <a:xfrm>
            <a:off x="3127375" y="6246813"/>
            <a:ext cx="2895600"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endParaRPr lang="en-GB" altLang="en-US"/>
          </a:p>
        </p:txBody>
      </p:sp>
      <p:sp>
        <p:nvSpPr>
          <p:cNvPr id="1029" name="Rectangle 5"/>
          <p:cNvSpPr>
            <a:spLocks noGrp="1" noChangeArrowheads="1"/>
          </p:cNvSpPr>
          <p:nvPr>
            <p:ph type="sldNum"/>
          </p:nvPr>
        </p:nvSpPr>
        <p:spPr bwMode="auto">
          <a:xfrm>
            <a:off x="6556375" y="6246813"/>
            <a:ext cx="2127250"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fld id="{A3354121-05EC-45B1-AA74-564CA90CA5DC}"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Lst>
  <p:txStyles>
    <p:titleStyle>
      <a:lvl1pPr algn="ctr" defTabSz="449263" rtl="0" eaLnBrk="0" fontAlgn="base" hangingPunct="0">
        <a:lnSpc>
          <a:spcPct val="86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86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Arial Unicode MS" charset="0"/>
        </a:defRPr>
      </a:lvl2pPr>
      <a:lvl3pPr algn="ctr" defTabSz="449263" rtl="0" eaLnBrk="0" fontAlgn="base" hangingPunct="0">
        <a:lnSpc>
          <a:spcPct val="86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Arial Unicode MS" charset="0"/>
        </a:defRPr>
      </a:lvl3pPr>
      <a:lvl4pPr algn="ctr" defTabSz="449263" rtl="0" eaLnBrk="0" fontAlgn="base" hangingPunct="0">
        <a:lnSpc>
          <a:spcPct val="86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Arial Unicode MS" charset="0"/>
        </a:defRPr>
      </a:lvl4pPr>
      <a:lvl5pPr algn="ctr" defTabSz="449263" rtl="0" eaLnBrk="0" fontAlgn="base" hangingPunct="0">
        <a:lnSpc>
          <a:spcPct val="86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Arial Unicode MS" charset="0"/>
        </a:defRPr>
      </a:lvl5pPr>
      <a:lvl6pPr marL="457200" algn="ctr" defTabSz="449263" rtl="0" eaLnBrk="0" fontAlgn="base" hangingPunct="0">
        <a:lnSpc>
          <a:spcPct val="86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Arial Unicode MS" charset="0"/>
        </a:defRPr>
      </a:lvl6pPr>
      <a:lvl7pPr marL="914400" algn="ctr" defTabSz="449263" rtl="0" eaLnBrk="0" fontAlgn="base" hangingPunct="0">
        <a:lnSpc>
          <a:spcPct val="86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Arial Unicode MS" charset="0"/>
        </a:defRPr>
      </a:lvl7pPr>
      <a:lvl8pPr marL="1371600" algn="ctr" defTabSz="449263" rtl="0" eaLnBrk="0" fontAlgn="base" hangingPunct="0">
        <a:lnSpc>
          <a:spcPct val="86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Arial Unicode MS" charset="0"/>
        </a:defRPr>
      </a:lvl8pPr>
      <a:lvl9pPr marL="1828800" algn="ctr" defTabSz="449263" rtl="0" eaLnBrk="0" fontAlgn="base" hangingPunct="0">
        <a:lnSpc>
          <a:spcPct val="86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Arial Unicode MS" charset="0"/>
        </a:defRPr>
      </a:lvl9pPr>
    </p:titleStyle>
    <p:bodyStyle>
      <a:lvl1pPr marL="338138" indent="-338138" algn="l" defTabSz="449263" rtl="0" eaLnBrk="0" fontAlgn="base" hangingPunct="0">
        <a:lnSpc>
          <a:spcPct val="86000"/>
        </a:lnSpc>
        <a:spcBef>
          <a:spcPts val="800"/>
        </a:spcBef>
        <a:spcAft>
          <a:spcPct val="0"/>
        </a:spcAft>
        <a:buClr>
          <a:srgbClr val="000000"/>
        </a:buClr>
        <a:buSzPct val="100000"/>
        <a:buFont typeface="Times New Roman" pitchFamily="16" charset="0"/>
        <a:buChar char="•"/>
        <a:defRPr sz="3200">
          <a:solidFill>
            <a:srgbClr val="000000"/>
          </a:solidFill>
          <a:latin typeface="+mn-lt"/>
          <a:ea typeface="+mn-ea"/>
          <a:cs typeface="+mn-cs"/>
        </a:defRPr>
      </a:lvl1pPr>
      <a:lvl2pPr marL="738188" indent="-280988" algn="l" defTabSz="449263" rtl="0" eaLnBrk="0" fontAlgn="base" hangingPunct="0">
        <a:lnSpc>
          <a:spcPct val="86000"/>
        </a:lnSpc>
        <a:spcBef>
          <a:spcPts val="700"/>
        </a:spcBef>
        <a:spcAft>
          <a:spcPct val="0"/>
        </a:spcAft>
        <a:buClr>
          <a:srgbClr val="000000"/>
        </a:buClr>
        <a:buSzPct val="100000"/>
        <a:buFont typeface="Times New Roman" pitchFamily="16" charset="0"/>
        <a:buChar char="–"/>
        <a:defRPr sz="2800">
          <a:solidFill>
            <a:srgbClr val="000000"/>
          </a:solidFill>
          <a:latin typeface="+mn-lt"/>
          <a:cs typeface="+mn-cs"/>
        </a:defRPr>
      </a:lvl2pPr>
      <a:lvl3pPr marL="1143000" indent="-228600" algn="l" defTabSz="449263" rtl="0" eaLnBrk="0" fontAlgn="base" hangingPunct="0">
        <a:lnSpc>
          <a:spcPct val="86000"/>
        </a:lnSpc>
        <a:spcBef>
          <a:spcPts val="600"/>
        </a:spcBef>
        <a:spcAft>
          <a:spcPct val="0"/>
        </a:spcAft>
        <a:buClr>
          <a:srgbClr val="000000"/>
        </a:buClr>
        <a:buSzPct val="100000"/>
        <a:buFont typeface="Times New Roman" pitchFamily="16" charset="0"/>
        <a:buChar char="•"/>
        <a:defRPr sz="2400">
          <a:solidFill>
            <a:srgbClr val="000000"/>
          </a:solidFill>
          <a:latin typeface="+mn-lt"/>
          <a:cs typeface="+mn-cs"/>
        </a:defRPr>
      </a:lvl3pPr>
      <a:lvl4pPr marL="1600200" indent="-228600" algn="l" defTabSz="449263" rtl="0" eaLnBrk="0" fontAlgn="base" hangingPunct="0">
        <a:lnSpc>
          <a:spcPct val="86000"/>
        </a:lnSpc>
        <a:spcBef>
          <a:spcPts val="500"/>
        </a:spcBef>
        <a:spcAft>
          <a:spcPct val="0"/>
        </a:spcAft>
        <a:buClr>
          <a:srgbClr val="000000"/>
        </a:buClr>
        <a:buSzPct val="100000"/>
        <a:buFont typeface="Times New Roman" pitchFamily="16" charset="0"/>
        <a:buChar char="–"/>
        <a:defRPr sz="2000">
          <a:solidFill>
            <a:srgbClr val="000000"/>
          </a:solidFill>
          <a:latin typeface="+mn-lt"/>
          <a:cs typeface="+mn-cs"/>
        </a:defRPr>
      </a:lvl4pPr>
      <a:lvl5pPr marL="2057400" indent="-228600" algn="l" defTabSz="449263" rtl="0" eaLnBrk="0" fontAlgn="base" hangingPunct="0">
        <a:lnSpc>
          <a:spcPct val="86000"/>
        </a:lnSpc>
        <a:spcBef>
          <a:spcPts val="500"/>
        </a:spcBef>
        <a:spcAft>
          <a:spcPct val="0"/>
        </a:spcAft>
        <a:buClr>
          <a:srgbClr val="000000"/>
        </a:buClr>
        <a:buSzPct val="100000"/>
        <a:buFont typeface="Times New Roman" pitchFamily="16" charset="0"/>
        <a:buChar char="•"/>
        <a:defRPr sz="2000">
          <a:solidFill>
            <a:srgbClr val="000000"/>
          </a:solidFill>
          <a:latin typeface="+mn-lt"/>
          <a:cs typeface="+mn-cs"/>
        </a:defRPr>
      </a:lvl5pPr>
      <a:lvl6pPr marL="2514600" indent="-228600" algn="l" defTabSz="449263" rtl="0" eaLnBrk="0" fontAlgn="base" hangingPunct="0">
        <a:lnSpc>
          <a:spcPct val="86000"/>
        </a:lnSpc>
        <a:spcBef>
          <a:spcPts val="500"/>
        </a:spcBef>
        <a:spcAft>
          <a:spcPct val="0"/>
        </a:spcAft>
        <a:buClr>
          <a:srgbClr val="000000"/>
        </a:buClr>
        <a:buSzPct val="100000"/>
        <a:buFont typeface="Times New Roman" pitchFamily="16" charset="0"/>
        <a:buChar char="•"/>
        <a:defRPr sz="2000">
          <a:solidFill>
            <a:srgbClr val="000000"/>
          </a:solidFill>
          <a:latin typeface="+mn-lt"/>
          <a:cs typeface="+mn-cs"/>
        </a:defRPr>
      </a:lvl6pPr>
      <a:lvl7pPr marL="2971800" indent="-228600" algn="l" defTabSz="449263" rtl="0" eaLnBrk="0" fontAlgn="base" hangingPunct="0">
        <a:lnSpc>
          <a:spcPct val="86000"/>
        </a:lnSpc>
        <a:spcBef>
          <a:spcPts val="500"/>
        </a:spcBef>
        <a:spcAft>
          <a:spcPct val="0"/>
        </a:spcAft>
        <a:buClr>
          <a:srgbClr val="000000"/>
        </a:buClr>
        <a:buSzPct val="100000"/>
        <a:buFont typeface="Times New Roman" pitchFamily="16" charset="0"/>
        <a:buChar char="•"/>
        <a:defRPr sz="2000">
          <a:solidFill>
            <a:srgbClr val="000000"/>
          </a:solidFill>
          <a:latin typeface="+mn-lt"/>
          <a:cs typeface="+mn-cs"/>
        </a:defRPr>
      </a:lvl7pPr>
      <a:lvl8pPr marL="3429000" indent="-228600" algn="l" defTabSz="449263" rtl="0" eaLnBrk="0" fontAlgn="base" hangingPunct="0">
        <a:lnSpc>
          <a:spcPct val="86000"/>
        </a:lnSpc>
        <a:spcBef>
          <a:spcPts val="500"/>
        </a:spcBef>
        <a:spcAft>
          <a:spcPct val="0"/>
        </a:spcAft>
        <a:buClr>
          <a:srgbClr val="000000"/>
        </a:buClr>
        <a:buSzPct val="100000"/>
        <a:buFont typeface="Times New Roman" pitchFamily="16" charset="0"/>
        <a:buChar char="•"/>
        <a:defRPr sz="2000">
          <a:solidFill>
            <a:srgbClr val="000000"/>
          </a:solidFill>
          <a:latin typeface="+mn-lt"/>
          <a:cs typeface="+mn-cs"/>
        </a:defRPr>
      </a:lvl8pPr>
      <a:lvl9pPr marL="3886200" indent="-228600" algn="l" defTabSz="449263" rtl="0" eaLnBrk="0" fontAlgn="base" hangingPunct="0">
        <a:lnSpc>
          <a:spcPct val="86000"/>
        </a:lnSpc>
        <a:spcBef>
          <a:spcPts val="500"/>
        </a:spcBef>
        <a:spcAft>
          <a:spcPct val="0"/>
        </a:spcAft>
        <a:buClr>
          <a:srgbClr val="000000"/>
        </a:buClr>
        <a:buSzPct val="100000"/>
        <a:buFont typeface="Times New Roman" pitchFamily="16" charset="0"/>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 Box 2"/>
          <p:cNvSpPr txBox="1">
            <a:spLocks noChangeArrowheads="1"/>
          </p:cNvSpPr>
          <p:nvPr/>
        </p:nvSpPr>
        <p:spPr bwMode="auto">
          <a:xfrm>
            <a:off x="8532813" y="6597650"/>
            <a:ext cx="287337" cy="16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9pPr>
          </a:lstStyle>
          <a:p>
            <a:pPr algn="r" eaLnBrk="1" hangingPunct="1">
              <a:lnSpc>
                <a:spcPct val="100000"/>
              </a:lnSpc>
              <a:spcBef>
                <a:spcPts val="200"/>
              </a:spcBef>
              <a:buClrTx/>
              <a:buFontTx/>
              <a:buNone/>
              <a:defRPr/>
            </a:pPr>
            <a:fld id="{0BF4CCC7-AE1B-4895-A9C0-D946A12851AF}" type="slidenum">
              <a:rPr lang="en-US" altLang="en-US" sz="800" b="1" smtClean="0">
                <a:solidFill>
                  <a:srgbClr val="FFFFFF"/>
                </a:solidFill>
                <a:cs typeface="Arial" charset="0"/>
              </a:rPr>
              <a:pPr algn="r" eaLnBrk="1" hangingPunct="1">
                <a:lnSpc>
                  <a:spcPct val="100000"/>
                </a:lnSpc>
                <a:spcBef>
                  <a:spcPts val="200"/>
                </a:spcBef>
                <a:buClrTx/>
                <a:buFontTx/>
                <a:buNone/>
                <a:defRPr/>
              </a:pPr>
              <a:t>‹#›</a:t>
            </a:fld>
            <a:endParaRPr lang="en-US" altLang="en-US" sz="800" b="1" smtClean="0">
              <a:solidFill>
                <a:srgbClr val="FFFFFF"/>
              </a:solidFill>
              <a:cs typeface="Arial" charset="0"/>
            </a:endParaRPr>
          </a:p>
        </p:txBody>
      </p:sp>
      <p:sp>
        <p:nvSpPr>
          <p:cNvPr id="8195" name="Text Box 3"/>
          <p:cNvSpPr txBox="1">
            <a:spLocks noChangeArrowheads="1"/>
          </p:cNvSpPr>
          <p:nvPr/>
        </p:nvSpPr>
        <p:spPr bwMode="auto">
          <a:xfrm>
            <a:off x="250825" y="6597650"/>
            <a:ext cx="6192838" cy="16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ＭＳ Ｐゴシック" pitchFamily="32"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ＭＳ Ｐゴシック" pitchFamily="32"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ＭＳ Ｐゴシック" pitchFamily="32"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ＭＳ Ｐゴシック" pitchFamily="32"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ＭＳ Ｐゴシック" pitchFamily="32"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ＭＳ Ｐゴシック" pitchFamily="32"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ＭＳ Ｐゴシック" pitchFamily="32"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ＭＳ Ｐゴシック" pitchFamily="32"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ＭＳ Ｐゴシック" pitchFamily="32" charset="-128"/>
              </a:defRPr>
            </a:lvl9pPr>
          </a:lstStyle>
          <a:p>
            <a:pPr eaLnBrk="1" hangingPunct="1">
              <a:lnSpc>
                <a:spcPct val="100000"/>
              </a:lnSpc>
              <a:spcBef>
                <a:spcPts val="250"/>
              </a:spcBef>
              <a:buClrTx/>
              <a:buFontTx/>
              <a:buNone/>
              <a:defRPr/>
            </a:pPr>
            <a:r>
              <a:rPr lang="en-US" altLang="en-US" sz="1000" b="1" smtClean="0">
                <a:solidFill>
                  <a:srgbClr val="FF0000"/>
                </a:solidFill>
                <a:cs typeface="Arial" charset="0"/>
              </a:rPr>
              <a:t>IndustriALL</a:t>
            </a:r>
          </a:p>
        </p:txBody>
      </p:sp>
    </p:spTree>
    <p:extLst>
      <p:ext uri="{BB962C8B-B14F-4D97-AF65-F5344CB8AC3E}">
        <p14:creationId xmlns:p14="http://schemas.microsoft.com/office/powerpoint/2010/main" val="949299470"/>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4013" r:id="rId12"/>
    <p:sldLayoutId id="2147484015" r:id="rId13"/>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32" charset="-128"/>
        </a:defRPr>
      </a:lvl2pPr>
      <a:lvl3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32" charset="-128"/>
        </a:defRPr>
      </a:lvl3pPr>
      <a:lvl4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32" charset="-128"/>
        </a:defRPr>
      </a:lvl4pPr>
      <a:lvl5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32"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32"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32"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32"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32"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522658"/>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4400" kern="12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anose="020F0502020204030204" pitchFamily="34" charset="0"/>
          <a:ea typeface="ＭＳ Ｐゴシック" panose="020B0600070205080204" pitchFamily="34" charset="-128"/>
        </a:defRPr>
      </a:lvl2pPr>
      <a:lvl3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anose="020F0502020204030204" pitchFamily="34" charset="0"/>
          <a:ea typeface="ＭＳ Ｐゴシック" panose="020B0600070205080204" pitchFamily="34" charset="-128"/>
        </a:defRPr>
      </a:lvl3pPr>
      <a:lvl4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anose="020F0502020204030204" pitchFamily="34" charset="0"/>
          <a:ea typeface="ＭＳ Ｐゴシック" panose="020B0600070205080204" pitchFamily="34" charset="-128"/>
        </a:defRPr>
      </a:lvl4pPr>
      <a:lvl5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anose="020F0502020204030204" pitchFamily="34" charset="0"/>
          <a:ea typeface="ＭＳ Ｐゴシック" panose="020B0600070205080204"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defRPr sz="3200" kern="1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2800" kern="12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kern="12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kern="12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896767"/>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 id="2147484008" r:id="rId18"/>
    <p:sldLayoutId id="2147484009" r:id="rId19"/>
    <p:sldLayoutId id="2147484010" r:id="rId20"/>
    <p:sldLayoutId id="2147484011" r:id="rId21"/>
    <p:sldLayoutId id="2147484012" r:id="rId22"/>
  </p:sldLayoutIdLs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00863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6" r:id="rId21"/>
  </p:sldLayoutIdLs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Text Box 2"/>
          <p:cNvSpPr txBox="1">
            <a:spLocks noChangeArrowheads="1"/>
          </p:cNvSpPr>
          <p:nvPr/>
        </p:nvSpPr>
        <p:spPr bwMode="auto">
          <a:xfrm>
            <a:off x="8532813" y="6597650"/>
            <a:ext cx="287337" cy="16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9pPr>
          </a:lstStyle>
          <a:p>
            <a:pPr algn="r" eaLnBrk="1" hangingPunct="1">
              <a:lnSpc>
                <a:spcPct val="100000"/>
              </a:lnSpc>
              <a:spcBef>
                <a:spcPts val="200"/>
              </a:spcBef>
              <a:buClrTx/>
              <a:buFontTx/>
              <a:buNone/>
              <a:defRPr/>
            </a:pPr>
            <a:fld id="{FE301247-C77F-49D2-A1B1-802C58B03A5D}" type="slidenum">
              <a:rPr lang="en-US" altLang="en-US" sz="800" b="1" smtClean="0">
                <a:solidFill>
                  <a:srgbClr val="FFFFFF"/>
                </a:solidFill>
                <a:cs typeface="Arial"/>
              </a:rPr>
              <a:pPr algn="r" eaLnBrk="1" hangingPunct="1">
                <a:lnSpc>
                  <a:spcPct val="100000"/>
                </a:lnSpc>
                <a:spcBef>
                  <a:spcPts val="200"/>
                </a:spcBef>
                <a:buClrTx/>
                <a:buFontTx/>
                <a:buNone/>
                <a:defRPr/>
              </a:pPr>
              <a:t>‹#›</a:t>
            </a:fld>
            <a:endParaRPr lang="en-US" altLang="en-US" sz="800" b="1" smtClean="0">
              <a:solidFill>
                <a:srgbClr val="FFFFFF"/>
              </a:solidFill>
              <a:cs typeface="Arial"/>
            </a:endParaRPr>
          </a:p>
        </p:txBody>
      </p:sp>
      <p:sp>
        <p:nvSpPr>
          <p:cNvPr id="8195" name="Text Box 3"/>
          <p:cNvSpPr txBox="1">
            <a:spLocks noChangeArrowheads="1"/>
          </p:cNvSpPr>
          <p:nvPr/>
        </p:nvSpPr>
        <p:spPr bwMode="auto">
          <a:xfrm>
            <a:off x="250825" y="6597650"/>
            <a:ext cx="6192838" cy="16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9pPr>
          </a:lstStyle>
          <a:p>
            <a:pPr eaLnBrk="1" hangingPunct="1">
              <a:lnSpc>
                <a:spcPct val="100000"/>
              </a:lnSpc>
              <a:spcBef>
                <a:spcPts val="250"/>
              </a:spcBef>
              <a:buClrTx/>
              <a:buFontTx/>
              <a:buNone/>
              <a:defRPr/>
            </a:pPr>
            <a:r>
              <a:rPr lang="fr-CH" altLang="en-US" sz="1000" b="1" smtClean="0">
                <a:solidFill>
                  <a:srgbClr val="FF0000"/>
                </a:solidFill>
                <a:cs typeface="Arial"/>
              </a:rPr>
              <a:t>Sustainable Industrial Policy</a:t>
            </a:r>
          </a:p>
        </p:txBody>
      </p:sp>
    </p:spTree>
    <p:extLst>
      <p:ext uri="{BB962C8B-B14F-4D97-AF65-F5344CB8AC3E}">
        <p14:creationId xmlns:p14="http://schemas.microsoft.com/office/powerpoint/2010/main" val="254332646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3600" b="1" kern="12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3600" b="1">
          <a:solidFill>
            <a:srgbClr val="000000"/>
          </a:solidFill>
          <a:latin typeface="Arial" panose="020B0604020202020204" pitchFamily="34"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itchFamily="16" charset="0"/>
        <a:defRPr sz="3600" b="1">
          <a:solidFill>
            <a:srgbClr val="000000"/>
          </a:solidFill>
          <a:latin typeface="Arial" panose="020B0604020202020204" pitchFamily="34"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itchFamily="16" charset="0"/>
        <a:defRPr sz="3600" b="1">
          <a:solidFill>
            <a:srgbClr val="000000"/>
          </a:solidFill>
          <a:latin typeface="Arial" panose="020B0604020202020204" pitchFamily="34"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itchFamily="16" charset="0"/>
        <a:defRPr sz="3600" b="1">
          <a:solidFill>
            <a:srgbClr val="000000"/>
          </a:solidFill>
          <a:latin typeface="Arial" panose="020B0604020202020204" pitchFamily="34" charset="0"/>
          <a:cs typeface="Arial" panose="020B0604020202020204"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3600" b="1">
          <a:solidFill>
            <a:srgbClr val="000000"/>
          </a:solidFill>
          <a:latin typeface="Arial" panose="020B0604020202020204" pitchFamily="34" charset="0"/>
          <a:cs typeface="Arial" panose="020B0604020202020204"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3600" b="1">
          <a:solidFill>
            <a:srgbClr val="000000"/>
          </a:solidFill>
          <a:latin typeface="Arial" panose="020B0604020202020204" pitchFamily="34" charset="0"/>
          <a:cs typeface="Arial" panose="020B0604020202020204"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3600" b="1">
          <a:solidFill>
            <a:srgbClr val="000000"/>
          </a:solidFill>
          <a:latin typeface="Arial" panose="020B0604020202020204" pitchFamily="34" charset="0"/>
          <a:cs typeface="Arial" panose="020B0604020202020204"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3600" b="1">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defRPr sz="2600" b="1" i="1" kern="1200">
          <a:solidFill>
            <a:srgbClr val="FF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1400" kern="12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kern="1200">
          <a:solidFill>
            <a:srgbClr val="000000"/>
          </a:solidFill>
          <a:latin typeface="+mn-lt"/>
          <a:ea typeface="ＭＳ Ｐゴシック" panose="020B0600070205080204" pitchFamily="34" charset="-128"/>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kern="1200">
          <a:solidFill>
            <a:srgbClr val="000000"/>
          </a:solidFill>
          <a:latin typeface="+mn-lt"/>
          <a:ea typeface="ＭＳ Ｐゴシック" panose="020B0600070205080204" pitchFamily="34" charset="-128"/>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kern="1200">
          <a:solidFill>
            <a:srgbClr val="000000"/>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34951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058330"/>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290720"/>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7" r:id="rId19"/>
    <p:sldLayoutId id="2147483888" r:id="rId20"/>
  </p:sldLayoutIdLs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a:lvl1pPr>
          </a:lstStyle>
          <a:p>
            <a:pPr defTabSz="914400">
              <a:lnSpc>
                <a:spcPct val="100000"/>
              </a:lnSpc>
              <a:buClrTx/>
              <a:buSzTx/>
              <a:buFontTx/>
              <a:buNone/>
            </a:pPr>
            <a:endParaRPr lang="en-US" alt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a:lvl1pPr>
          </a:lstStyle>
          <a:p>
            <a:pPr defTabSz="914400">
              <a:lnSpc>
                <a:spcPct val="100000"/>
              </a:lnSpc>
              <a:buClrTx/>
              <a:buSzTx/>
              <a:buFontTx/>
              <a:buNone/>
            </a:pPr>
            <a:endParaRPr lang="en-US" alt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a:lvl1pPr>
          </a:lstStyle>
          <a:p>
            <a:pPr defTabSz="914400">
              <a:lnSpc>
                <a:spcPct val="100000"/>
              </a:lnSpc>
              <a:buClrTx/>
              <a:buSzTx/>
              <a:buFontTx/>
              <a:buNone/>
            </a:pPr>
            <a:fld id="{1776E599-BA00-4E7C-94F8-3C4E6BDF1B35}" type="slidenum">
              <a:rPr lang="en-US" altLang="en-US">
                <a:solidFill>
                  <a:srgbClr val="000000"/>
                </a:solidFill>
                <a:latin typeface="Times New Roman" pitchFamily="18" charset="0"/>
              </a:rPr>
              <a:pPr defTabSz="914400">
                <a:lnSpc>
                  <a:spcPct val="100000"/>
                </a:lnSpc>
                <a:buClrTx/>
                <a:buSzTx/>
                <a:buFontTx/>
                <a:buNone/>
              </a:pPr>
              <a:t>‹#›</a:t>
            </a:fld>
            <a:endParaRPr lang="en-US" altLang="en-US">
              <a:solidFill>
                <a:srgbClr val="000000"/>
              </a:solidFill>
              <a:latin typeface="Times New Roman" pitchFamily="18" charset="0"/>
            </a:endParaRPr>
          </a:p>
        </p:txBody>
      </p:sp>
    </p:spTree>
    <p:extLst>
      <p:ext uri="{BB962C8B-B14F-4D97-AF65-F5344CB8AC3E}">
        <p14:creationId xmlns:p14="http://schemas.microsoft.com/office/powerpoint/2010/main" val="84962736"/>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653753"/>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Ls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68680"/>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Ls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54.xml"/><Relationship Id="rId4" Type="http://schemas.openxmlformats.org/officeDocument/2006/relationships/image" Target="../media/image3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46.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139.xml"/><Relationship Id="rId5" Type="http://schemas.openxmlformats.org/officeDocument/2006/relationships/image" Target="../media/image33.png"/><Relationship Id="rId4" Type="http://schemas.openxmlformats.org/officeDocument/2006/relationships/image" Target="../media/image9.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33.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38.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8.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3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46.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6.xml"/><Relationship Id="rId1" Type="http://schemas.openxmlformats.org/officeDocument/2006/relationships/slideLayout" Target="../slideLayouts/slideLayout77.xml"/><Relationship Id="rId5" Type="http://schemas.openxmlformats.org/officeDocument/2006/relationships/image" Target="../media/image42.wmf"/><Relationship Id="rId4" Type="http://schemas.openxmlformats.org/officeDocument/2006/relationships/image" Target="../media/image41.wmf"/></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150813"/>
            <a:ext cx="16541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333375"/>
            <a:ext cx="3810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6037636" y="1852182"/>
            <a:ext cx="2854843" cy="15768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charset="0"/>
                <a:ea typeface="ＭＳ Ｐゴシック" pitchFamily="32" charset="-128"/>
              </a:defRPr>
            </a:lvl1pPr>
            <a:lvl2pPr>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charset="0"/>
                <a:ea typeface="ＭＳ Ｐゴシック" pitchFamily="32" charset="-128"/>
              </a:defRPr>
            </a:lvl2pPr>
            <a:lvl3pPr>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charset="0"/>
                <a:ea typeface="ＭＳ Ｐゴシック" pitchFamily="32" charset="-128"/>
              </a:defRPr>
            </a:lvl3pPr>
            <a:lvl4pPr>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charset="0"/>
                <a:ea typeface="ＭＳ Ｐゴシック" pitchFamily="32" charset="-128"/>
              </a:defRPr>
            </a:lvl4pPr>
            <a:lvl5pPr>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charset="0"/>
                <a:ea typeface="ＭＳ Ｐゴシック" pitchFamily="32" charset="-128"/>
              </a:defRPr>
            </a:lvl5pPr>
            <a:lvl6pPr marL="2514600" indent="-228600" defTabSz="449263" eaLnBrk="0" fontAlgn="base" hangingPunct="0">
              <a:spcBef>
                <a:spcPct val="0"/>
              </a:spcBef>
              <a:spcAft>
                <a:spcPct val="0"/>
              </a:spcAft>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charset="0"/>
                <a:ea typeface="ＭＳ Ｐゴシック" pitchFamily="32" charset="-128"/>
              </a:defRPr>
            </a:lvl6pPr>
            <a:lvl7pPr marL="2971800" indent="-228600" defTabSz="449263" eaLnBrk="0" fontAlgn="base" hangingPunct="0">
              <a:spcBef>
                <a:spcPct val="0"/>
              </a:spcBef>
              <a:spcAft>
                <a:spcPct val="0"/>
              </a:spcAft>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charset="0"/>
                <a:ea typeface="ＭＳ Ｐゴシック" pitchFamily="32" charset="-128"/>
              </a:defRPr>
            </a:lvl7pPr>
            <a:lvl8pPr marL="3429000" indent="-228600" defTabSz="449263" eaLnBrk="0" fontAlgn="base" hangingPunct="0">
              <a:spcBef>
                <a:spcPct val="0"/>
              </a:spcBef>
              <a:spcAft>
                <a:spcPct val="0"/>
              </a:spcAft>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charset="0"/>
                <a:ea typeface="ＭＳ Ｐゴシック" pitchFamily="32" charset="-128"/>
              </a:defRPr>
            </a:lvl8pPr>
            <a:lvl9pPr marL="3886200" indent="-228600" defTabSz="449263" eaLnBrk="0" fontAlgn="base" hangingPunct="0">
              <a:spcBef>
                <a:spcPct val="0"/>
              </a:spcBef>
              <a:spcAft>
                <a:spcPct val="0"/>
              </a:spcAft>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charset="0"/>
                <a:ea typeface="ＭＳ Ｐゴシック" pitchFamily="32" charset="-128"/>
              </a:defRPr>
            </a:lvl9pPr>
          </a:lstStyle>
          <a:p>
            <a:pPr>
              <a:lnSpc>
                <a:spcPct val="0"/>
              </a:lnSpc>
              <a:spcBef>
                <a:spcPts val="1200"/>
              </a:spcBef>
              <a:spcAft>
                <a:spcPts val="1200"/>
              </a:spcAft>
              <a:buClrTx/>
              <a:buFontTx/>
              <a:buNone/>
            </a:pPr>
            <a:endParaRPr lang="fr-CH" altLang="en-US" sz="2000" dirty="0" smtClean="0">
              <a:solidFill>
                <a:srgbClr val="92D050"/>
              </a:solidFill>
              <a:latin typeface="Calibri" pitchFamily="32" charset="0"/>
            </a:endParaRPr>
          </a:p>
          <a:p>
            <a:pPr>
              <a:lnSpc>
                <a:spcPct val="0"/>
              </a:lnSpc>
              <a:spcBef>
                <a:spcPts val="1200"/>
              </a:spcBef>
              <a:spcAft>
                <a:spcPts val="1200"/>
              </a:spcAft>
              <a:buClrTx/>
              <a:buFontTx/>
              <a:buNone/>
            </a:pPr>
            <a:r>
              <a:rPr lang="fr-CH" altLang="en-US" sz="2000" dirty="0" err="1" smtClean="0">
                <a:solidFill>
                  <a:srgbClr val="7030A0"/>
                </a:solidFill>
                <a:latin typeface="Calibri" pitchFamily="32" charset="0"/>
              </a:rPr>
              <a:t>IndustriALL</a:t>
            </a:r>
            <a:r>
              <a:rPr lang="fr-CH" altLang="en-US" sz="2000" dirty="0" smtClean="0">
                <a:solidFill>
                  <a:srgbClr val="7030A0"/>
                </a:solidFill>
                <a:latin typeface="Calibri" pitchFamily="32" charset="0"/>
              </a:rPr>
              <a:t> Global Union</a:t>
            </a:r>
          </a:p>
          <a:p>
            <a:pPr>
              <a:lnSpc>
                <a:spcPct val="0"/>
              </a:lnSpc>
              <a:spcBef>
                <a:spcPts val="1200"/>
              </a:spcBef>
              <a:spcAft>
                <a:spcPts val="1200"/>
              </a:spcAft>
              <a:buClrTx/>
              <a:buFontTx/>
              <a:buNone/>
            </a:pPr>
            <a:endParaRPr lang="fr-CH" altLang="en-US" sz="2000" dirty="0">
              <a:solidFill>
                <a:srgbClr val="7030A0"/>
              </a:solidFill>
              <a:latin typeface="Calibri" pitchFamily="32" charset="0"/>
            </a:endParaRPr>
          </a:p>
          <a:p>
            <a:pPr>
              <a:lnSpc>
                <a:spcPct val="0"/>
              </a:lnSpc>
              <a:spcBef>
                <a:spcPts val="1200"/>
              </a:spcBef>
              <a:spcAft>
                <a:spcPts val="1200"/>
              </a:spcAft>
              <a:buClrTx/>
              <a:buFontTx/>
              <a:buNone/>
            </a:pPr>
            <a:r>
              <a:rPr lang="fr-CH" altLang="en-US" sz="2000" dirty="0" smtClean="0">
                <a:solidFill>
                  <a:srgbClr val="7030A0"/>
                </a:solidFill>
                <a:latin typeface="Calibri" pitchFamily="32" charset="0"/>
              </a:rPr>
              <a:t>COP21</a:t>
            </a:r>
          </a:p>
          <a:p>
            <a:pPr>
              <a:lnSpc>
                <a:spcPct val="0"/>
              </a:lnSpc>
              <a:spcBef>
                <a:spcPts val="1200"/>
              </a:spcBef>
              <a:spcAft>
                <a:spcPts val="1200"/>
              </a:spcAft>
              <a:buClrTx/>
              <a:buFontTx/>
              <a:buNone/>
            </a:pPr>
            <a:r>
              <a:rPr lang="fr-CH" altLang="en-US" sz="2000" dirty="0" smtClean="0">
                <a:solidFill>
                  <a:srgbClr val="7030A0"/>
                </a:solidFill>
                <a:latin typeface="Calibri" pitchFamily="32" charset="0"/>
              </a:rPr>
              <a:t>Paris, </a:t>
            </a:r>
            <a:r>
              <a:rPr lang="fr-CH" altLang="en-US" sz="2000" dirty="0" err="1" smtClean="0">
                <a:solidFill>
                  <a:srgbClr val="7030A0"/>
                </a:solidFill>
                <a:latin typeface="Calibri" pitchFamily="32" charset="0"/>
              </a:rPr>
              <a:t>December</a:t>
            </a:r>
            <a:r>
              <a:rPr lang="fr-CH" altLang="en-US" sz="2000" dirty="0" smtClean="0">
                <a:solidFill>
                  <a:srgbClr val="7030A0"/>
                </a:solidFill>
                <a:latin typeface="Calibri" pitchFamily="32" charset="0"/>
              </a:rPr>
              <a:t>, 2015</a:t>
            </a:r>
          </a:p>
        </p:txBody>
      </p:sp>
    </p:spTree>
    <p:extLst>
      <p:ext uri="{BB962C8B-B14F-4D97-AF65-F5344CB8AC3E}">
        <p14:creationId xmlns:p14="http://schemas.microsoft.com/office/powerpoint/2010/main" val="93476983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683568" y="692696"/>
            <a:ext cx="8172400" cy="926976"/>
          </a:xfrm>
          <a:prstGeom prst="rect">
            <a:avLst/>
          </a:prstGeom>
          <a:ln/>
        </p:spPr>
        <p:txBody>
          <a:bodyPr lIns="92160" tIns="46080" rIns="92160" bIns="46080"/>
          <a:lstStyle/>
          <a:p>
            <a:pPr algn="l">
              <a:lnSpc>
                <a:spcPct val="90000"/>
              </a:lnSpc>
              <a:buClr>
                <a:srgbClr val="0066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sz="3200" b="1" dirty="0" smtClean="0">
                <a:solidFill>
                  <a:srgbClr val="0066FF"/>
                </a:solidFill>
              </a:rPr>
              <a:t>adaptation and disaster management are now </a:t>
            </a:r>
            <a:r>
              <a:rPr lang="en-GB" altLang="en-US" sz="3200" b="1" dirty="0">
                <a:solidFill>
                  <a:srgbClr val="0066FF"/>
                </a:solidFill>
              </a:rPr>
              <a:t>a key part of </a:t>
            </a:r>
            <a:r>
              <a:rPr lang="en-GB" altLang="en-US" sz="3200" b="1" dirty="0" smtClean="0">
                <a:solidFill>
                  <a:srgbClr val="0066FF"/>
                </a:solidFill>
              </a:rPr>
              <a:t>the response:</a:t>
            </a:r>
            <a:endParaRPr lang="en-GB" altLang="en-US" sz="3200" b="1" dirty="0">
              <a:solidFill>
                <a:srgbClr val="0066FF"/>
              </a:solidFill>
            </a:endParaRPr>
          </a:p>
        </p:txBody>
      </p:sp>
      <p:sp>
        <p:nvSpPr>
          <p:cNvPr id="49154" name="Rectangle 2"/>
          <p:cNvSpPr>
            <a:spLocks noGrp="1" noChangeArrowheads="1"/>
          </p:cNvSpPr>
          <p:nvPr>
            <p:ph type="body" idx="4294967295"/>
          </p:nvPr>
        </p:nvSpPr>
        <p:spPr>
          <a:xfrm>
            <a:off x="107504" y="1844824"/>
            <a:ext cx="7772400" cy="4114800"/>
          </a:xfrm>
          <a:prstGeom prst="rect">
            <a:avLst/>
          </a:prstGeom>
          <a:ln/>
        </p:spPr>
        <p:txBody>
          <a:bodyPr lIns="92160" tIns="46080" rIns="92160" bIns="46080"/>
          <a:lstStyle/>
          <a:p>
            <a:pPr marL="341313" indent="-341313" eaLnBrk="1">
              <a:lnSpc>
                <a:spcPct val="100000"/>
              </a:lnSpc>
              <a:spcBef>
                <a:spcPts val="700"/>
              </a:spcBef>
              <a:buClr>
                <a:srgbClr val="CC3300"/>
              </a:buClr>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lang="en-GB" altLang="en-US" b="1" dirty="0">
                <a:solidFill>
                  <a:srgbClr val="CC3300"/>
                </a:solidFill>
              </a:rPr>
              <a:t>“</a:t>
            </a:r>
            <a:r>
              <a:rPr lang="en-GB" altLang="en-US" sz="2800" b="1" dirty="0">
                <a:solidFill>
                  <a:srgbClr val="CC3300"/>
                </a:solidFill>
              </a:rPr>
              <a:t>Many important economic and social decisions are being made today on long-term projects…based on the assumption that past climate data…are a reliable guide to the future.  This is no longer a good assumption…”</a:t>
            </a:r>
          </a:p>
          <a:p>
            <a:pPr marL="341313" indent="-341313" eaLnBrk="1">
              <a:lnSpc>
                <a:spcPct val="100000"/>
              </a:lnSpc>
              <a:spcBef>
                <a:spcPts val="700"/>
              </a:spcBef>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lang="en-GB" altLang="en-US" sz="2800" dirty="0"/>
              <a:t>	</a:t>
            </a:r>
          </a:p>
          <a:p>
            <a:pPr marL="341313" indent="-341313" eaLnBrk="1">
              <a:lnSpc>
                <a:spcPct val="100000"/>
              </a:lnSpc>
              <a:spcBef>
                <a:spcPts val="700"/>
              </a:spcBef>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lang="en-GB" altLang="en-US" sz="2800" dirty="0"/>
              <a:t>				</a:t>
            </a:r>
            <a:r>
              <a:rPr lang="en-GB" altLang="en-US" sz="2800" i="1" dirty="0"/>
              <a:t>UNEP/WMO/ICSU Conference</a:t>
            </a:r>
          </a:p>
          <a:p>
            <a:pPr marL="341313" indent="-341313" eaLnBrk="1">
              <a:lnSpc>
                <a:spcPct val="100000"/>
              </a:lnSpc>
              <a:spcBef>
                <a:spcPts val="700"/>
              </a:spcBef>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lang="en-GB" altLang="en-US" sz="2800" i="1" dirty="0"/>
              <a:t>				Villach, Austria 1985</a:t>
            </a:r>
          </a:p>
        </p:txBody>
      </p:sp>
    </p:spTree>
    <p:extLst>
      <p:ext uri="{BB962C8B-B14F-4D97-AF65-F5344CB8AC3E}">
        <p14:creationId xmlns:p14="http://schemas.microsoft.com/office/powerpoint/2010/main" val="41386553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idx="4294967295"/>
          </p:nvPr>
        </p:nvSpPr>
        <p:spPr>
          <a:xfrm>
            <a:off x="1115616" y="260648"/>
            <a:ext cx="7772400" cy="1368152"/>
          </a:xfrm>
          <a:prstGeom prst="rect">
            <a:avLst/>
          </a:prstGeom>
          <a:ln/>
        </p:spPr>
        <p:txBody>
          <a:bodyPr lIns="92160" tIns="46080" rIns="92160" bIns="46080"/>
          <a:lstStyle/>
          <a:p>
            <a:pPr algn="l">
              <a:lnSpc>
                <a:spcPct val="90000"/>
              </a:lnSpc>
              <a:buClr>
                <a:srgbClr val="0066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sz="3200" b="1" dirty="0" smtClean="0">
                <a:solidFill>
                  <a:srgbClr val="0066FF"/>
                </a:solidFill>
              </a:rPr>
              <a:t>Example: </a:t>
            </a:r>
            <a:r>
              <a:rPr lang="en-GB" altLang="en-US" sz="3200" b="1" dirty="0">
                <a:solidFill>
                  <a:srgbClr val="0066FF"/>
                </a:solidFill>
              </a:rPr>
              <a:t>one meter sea level rise </a:t>
            </a:r>
            <a:r>
              <a:rPr lang="en-GB" altLang="en-US" sz="3200" b="1" dirty="0" smtClean="0">
                <a:solidFill>
                  <a:srgbClr val="0066FF"/>
                </a:solidFill>
              </a:rPr>
              <a:t>(by 2100) – a conservative estimate – would </a:t>
            </a:r>
            <a:r>
              <a:rPr lang="en-GB" altLang="en-US" sz="3200" b="1" dirty="0">
                <a:solidFill>
                  <a:srgbClr val="0066FF"/>
                </a:solidFill>
              </a:rPr>
              <a:t>be significant to many countries</a:t>
            </a:r>
          </a:p>
        </p:txBody>
      </p:sp>
      <p:sp>
        <p:nvSpPr>
          <p:cNvPr id="30722" name="Rectangle 2"/>
          <p:cNvSpPr>
            <a:spLocks noGrp="1" noChangeArrowheads="1"/>
          </p:cNvSpPr>
          <p:nvPr>
            <p:ph type="body" idx="4294967295"/>
          </p:nvPr>
        </p:nvSpPr>
        <p:spPr>
          <a:xfrm>
            <a:off x="539552" y="1772816"/>
            <a:ext cx="7848872" cy="4114800"/>
          </a:xfrm>
          <a:prstGeom prst="rect">
            <a:avLst/>
          </a:prstGeom>
          <a:ln/>
        </p:spPr>
        <p:txBody>
          <a:bodyPr lIns="92160" tIns="46080" rIns="92160" bIns="46080"/>
          <a:lstStyle/>
          <a:p>
            <a:pPr marL="341313" indent="-341313" eaLnBrk="1">
              <a:lnSpc>
                <a:spcPct val="90000"/>
              </a:lnSpc>
              <a:spcBef>
                <a:spcPts val="600"/>
              </a:spcBef>
              <a:buClr>
                <a:srgbClr val="CC3300"/>
              </a:buClr>
              <a:tabLst>
                <a:tab pos="723900" algn="l"/>
                <a:tab pos="1447800" algn="l"/>
                <a:tab pos="2171700" algn="l"/>
                <a:tab pos="2895600" algn="l"/>
                <a:tab pos="3619500" algn="l"/>
                <a:tab pos="4343400" algn="l"/>
                <a:tab pos="5067300" algn="l"/>
                <a:tab pos="5791200" algn="l"/>
                <a:tab pos="6515100" algn="l"/>
                <a:tab pos="7239000" algn="l"/>
              </a:tabLst>
            </a:pPr>
            <a:r>
              <a:rPr lang="en-GB" altLang="en-US" sz="2400" dirty="0">
                <a:solidFill>
                  <a:srgbClr val="CC3300"/>
                </a:solidFill>
              </a:rPr>
              <a:t>Selected </a:t>
            </a:r>
            <a:r>
              <a:rPr lang="en-GB" altLang="en-US" sz="2400" dirty="0" smtClean="0">
                <a:solidFill>
                  <a:srgbClr val="CC3300"/>
                </a:solidFill>
              </a:rPr>
              <a:t>Impacts :</a:t>
            </a:r>
            <a:endParaRPr lang="en-GB" altLang="en-US" sz="2400" dirty="0">
              <a:solidFill>
                <a:srgbClr val="CC3300"/>
              </a:solidFill>
            </a:endParaRPr>
          </a:p>
          <a:p>
            <a:pPr marL="741363" lvl="1" indent="-284163" eaLnBrk="1">
              <a:lnSpc>
                <a:spcPct val="90000"/>
              </a:lnSpc>
              <a:spcBef>
                <a:spcPts val="600"/>
              </a:spcBef>
              <a:buClr>
                <a:srgbClr val="CC3300"/>
              </a:buClr>
              <a:tabLst>
                <a:tab pos="723900" algn="l"/>
                <a:tab pos="1447800" algn="l"/>
                <a:tab pos="2171700" algn="l"/>
                <a:tab pos="2895600" algn="l"/>
                <a:tab pos="3619500" algn="l"/>
                <a:tab pos="4343400" algn="l"/>
                <a:tab pos="5067300" algn="l"/>
                <a:tab pos="5791200" algn="l"/>
                <a:tab pos="6515100" algn="l"/>
                <a:tab pos="7239000" algn="l"/>
              </a:tabLst>
            </a:pPr>
            <a:r>
              <a:rPr lang="en-GB" altLang="en-US" sz="2400" dirty="0">
                <a:solidFill>
                  <a:srgbClr val="CC3300"/>
                </a:solidFill>
              </a:rPr>
              <a:t>15% loss of agricultural production in Egypt</a:t>
            </a:r>
          </a:p>
          <a:p>
            <a:pPr marL="741363" lvl="1" indent="-284163" eaLnBrk="1">
              <a:lnSpc>
                <a:spcPct val="90000"/>
              </a:lnSpc>
              <a:spcBef>
                <a:spcPts val="600"/>
              </a:spcBef>
              <a:buClr>
                <a:srgbClr val="CC3300"/>
              </a:buClr>
              <a:tabLst>
                <a:tab pos="723900" algn="l"/>
                <a:tab pos="1447800" algn="l"/>
                <a:tab pos="2171700" algn="l"/>
                <a:tab pos="2895600" algn="l"/>
                <a:tab pos="3619500" algn="l"/>
                <a:tab pos="4343400" algn="l"/>
                <a:tab pos="5067300" algn="l"/>
                <a:tab pos="5791200" algn="l"/>
                <a:tab pos="6515100" algn="l"/>
                <a:tab pos="7239000" algn="l"/>
              </a:tabLst>
            </a:pPr>
            <a:r>
              <a:rPr lang="en-GB" altLang="en-US" sz="2400" dirty="0">
                <a:solidFill>
                  <a:srgbClr val="CC3300"/>
                </a:solidFill>
              </a:rPr>
              <a:t>20% loss of agricultural production in </a:t>
            </a:r>
            <a:r>
              <a:rPr lang="en-GB" altLang="en-US" sz="2400" dirty="0" smtClean="0">
                <a:solidFill>
                  <a:srgbClr val="CC3300"/>
                </a:solidFill>
              </a:rPr>
              <a:t>Bangladesh</a:t>
            </a:r>
          </a:p>
          <a:p>
            <a:pPr marL="741363" lvl="1" indent="-284163" eaLnBrk="1">
              <a:lnSpc>
                <a:spcPct val="90000"/>
              </a:lnSpc>
              <a:spcBef>
                <a:spcPts val="600"/>
              </a:spcBef>
              <a:buClr>
                <a:srgbClr val="CC3300"/>
              </a:buClr>
              <a:tabLst>
                <a:tab pos="723900" algn="l"/>
                <a:tab pos="1447800" algn="l"/>
                <a:tab pos="2171700" algn="l"/>
                <a:tab pos="2895600" algn="l"/>
                <a:tab pos="3619500" algn="l"/>
                <a:tab pos="4343400" algn="l"/>
                <a:tab pos="5067300" algn="l"/>
                <a:tab pos="5791200" algn="l"/>
                <a:tab pos="6515100" algn="l"/>
                <a:tab pos="7239000" algn="l"/>
              </a:tabLst>
            </a:pPr>
            <a:endParaRPr lang="en-GB" altLang="en-US" sz="2400" dirty="0">
              <a:solidFill>
                <a:srgbClr val="CC3300"/>
              </a:solidFill>
            </a:endParaRPr>
          </a:p>
          <a:p>
            <a:pPr marL="741363" lvl="1" indent="-284163" eaLnBrk="1">
              <a:lnSpc>
                <a:spcPct val="90000"/>
              </a:lnSpc>
              <a:spcBef>
                <a:spcPts val="600"/>
              </a:spcBef>
              <a:buClr>
                <a:srgbClr val="CC3300"/>
              </a:buClr>
              <a:tabLst>
                <a:tab pos="723900" algn="l"/>
                <a:tab pos="1447800" algn="l"/>
                <a:tab pos="2171700" algn="l"/>
                <a:tab pos="2895600" algn="l"/>
                <a:tab pos="3619500" algn="l"/>
                <a:tab pos="4343400" algn="l"/>
                <a:tab pos="5067300" algn="l"/>
                <a:tab pos="5791200" algn="l"/>
                <a:tab pos="6515100" algn="l"/>
                <a:tab pos="7239000" algn="l"/>
              </a:tabLst>
            </a:pPr>
            <a:r>
              <a:rPr lang="en-GB" altLang="en-US" sz="2400" dirty="0">
                <a:solidFill>
                  <a:srgbClr val="CC3300"/>
                </a:solidFill>
              </a:rPr>
              <a:t>10 million people directly affected by flooding in </a:t>
            </a:r>
            <a:r>
              <a:rPr lang="en-GB" altLang="en-US" sz="2400" dirty="0" smtClean="0">
                <a:solidFill>
                  <a:srgbClr val="CC3300"/>
                </a:solidFill>
              </a:rPr>
              <a:t>Bangladesh alone; millions of climate refugees</a:t>
            </a:r>
          </a:p>
          <a:p>
            <a:pPr marL="741363" lvl="1" indent="-284163" eaLnBrk="1">
              <a:lnSpc>
                <a:spcPct val="90000"/>
              </a:lnSpc>
              <a:spcBef>
                <a:spcPts val="600"/>
              </a:spcBef>
              <a:buClr>
                <a:srgbClr val="CC3300"/>
              </a:buClr>
              <a:tabLst>
                <a:tab pos="723900" algn="l"/>
                <a:tab pos="1447800" algn="l"/>
                <a:tab pos="2171700" algn="l"/>
                <a:tab pos="2895600" algn="l"/>
                <a:tab pos="3619500" algn="l"/>
                <a:tab pos="4343400" algn="l"/>
                <a:tab pos="5067300" algn="l"/>
                <a:tab pos="5791200" algn="l"/>
                <a:tab pos="6515100" algn="l"/>
                <a:tab pos="7239000" algn="l"/>
              </a:tabLst>
            </a:pPr>
            <a:endParaRPr lang="en-GB" altLang="en-US" sz="2400" dirty="0">
              <a:solidFill>
                <a:srgbClr val="CC3300"/>
              </a:solidFill>
            </a:endParaRPr>
          </a:p>
          <a:p>
            <a:pPr marL="741363" lvl="1" indent="-284163" eaLnBrk="1">
              <a:lnSpc>
                <a:spcPct val="90000"/>
              </a:lnSpc>
              <a:spcBef>
                <a:spcPts val="600"/>
              </a:spcBef>
              <a:buClr>
                <a:srgbClr val="CC3300"/>
              </a:buClr>
              <a:tabLst>
                <a:tab pos="723900" algn="l"/>
                <a:tab pos="1447800" algn="l"/>
                <a:tab pos="2171700" algn="l"/>
                <a:tab pos="2895600" algn="l"/>
                <a:tab pos="3619500" algn="l"/>
                <a:tab pos="4343400" algn="l"/>
                <a:tab pos="5067300" algn="l"/>
                <a:tab pos="5791200" algn="l"/>
                <a:tab pos="6515100" algn="l"/>
                <a:tab pos="7239000" algn="l"/>
              </a:tabLst>
            </a:pPr>
            <a:r>
              <a:rPr lang="en-GB" altLang="en-US" sz="2400" dirty="0" smtClean="0">
                <a:solidFill>
                  <a:srgbClr val="CC3300"/>
                </a:solidFill>
              </a:rPr>
              <a:t>$ trillions in </a:t>
            </a:r>
            <a:r>
              <a:rPr lang="en-GB" altLang="en-US" sz="2400" dirty="0">
                <a:solidFill>
                  <a:srgbClr val="CC3300"/>
                </a:solidFill>
              </a:rPr>
              <a:t>property </a:t>
            </a:r>
            <a:r>
              <a:rPr lang="en-GB" altLang="en-US" sz="2400" dirty="0" smtClean="0">
                <a:solidFill>
                  <a:srgbClr val="CC3300"/>
                </a:solidFill>
              </a:rPr>
              <a:t>loss</a:t>
            </a:r>
          </a:p>
          <a:p>
            <a:pPr marL="741363" lvl="1" indent="-284163" eaLnBrk="1">
              <a:lnSpc>
                <a:spcPct val="90000"/>
              </a:lnSpc>
              <a:spcBef>
                <a:spcPts val="600"/>
              </a:spcBef>
              <a:buClr>
                <a:srgbClr val="CC3300"/>
              </a:buClr>
              <a:tabLst>
                <a:tab pos="723900" algn="l"/>
                <a:tab pos="1447800" algn="l"/>
                <a:tab pos="2171700" algn="l"/>
                <a:tab pos="2895600" algn="l"/>
                <a:tab pos="3619500" algn="l"/>
                <a:tab pos="4343400" algn="l"/>
                <a:tab pos="5067300" algn="l"/>
                <a:tab pos="5791200" algn="l"/>
                <a:tab pos="6515100" algn="l"/>
                <a:tab pos="7239000" algn="l"/>
              </a:tabLst>
            </a:pPr>
            <a:endParaRPr lang="en-GB" altLang="en-US" sz="2400" dirty="0" smtClean="0">
              <a:solidFill>
                <a:srgbClr val="CC3300"/>
              </a:solidFill>
            </a:endParaRPr>
          </a:p>
          <a:p>
            <a:pPr marL="741363" lvl="1" indent="-284163" eaLnBrk="1">
              <a:lnSpc>
                <a:spcPct val="90000"/>
              </a:lnSpc>
              <a:spcBef>
                <a:spcPts val="600"/>
              </a:spcBef>
              <a:buClr>
                <a:srgbClr val="CC3300"/>
              </a:buClr>
              <a:tabLst>
                <a:tab pos="723900" algn="l"/>
                <a:tab pos="1447800" algn="l"/>
                <a:tab pos="2171700" algn="l"/>
                <a:tab pos="2895600" algn="l"/>
                <a:tab pos="3619500" algn="l"/>
                <a:tab pos="4343400" algn="l"/>
                <a:tab pos="5067300" algn="l"/>
                <a:tab pos="5791200" algn="l"/>
                <a:tab pos="6515100" algn="l"/>
                <a:tab pos="7239000" algn="l"/>
              </a:tabLst>
            </a:pPr>
            <a:r>
              <a:rPr lang="en-GB" altLang="en-US" sz="2400" dirty="0" smtClean="0">
                <a:solidFill>
                  <a:srgbClr val="CC3300"/>
                </a:solidFill>
              </a:rPr>
              <a:t>Near total loss for some island states</a:t>
            </a:r>
            <a:endParaRPr lang="en-GB" altLang="en-US" sz="2400" dirty="0">
              <a:solidFill>
                <a:srgbClr val="CC3300"/>
              </a:solidFill>
            </a:endParaRPr>
          </a:p>
        </p:txBody>
      </p:sp>
    </p:spTree>
    <p:extLst>
      <p:ext uri="{BB962C8B-B14F-4D97-AF65-F5344CB8AC3E}">
        <p14:creationId xmlns:p14="http://schemas.microsoft.com/office/powerpoint/2010/main" val="875634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3"/>
          <p:cNvSpPr txBox="1">
            <a:spLocks noChangeArrowheads="1"/>
          </p:cNvSpPr>
          <p:nvPr/>
        </p:nvSpPr>
        <p:spPr bwMode="auto">
          <a:xfrm>
            <a:off x="36513" y="3432175"/>
            <a:ext cx="18097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100000"/>
              </a:lnSpc>
            </a:pPr>
            <a:endParaRPr lang="en-CA" altLang="en-US" sz="1800" smtClean="0">
              <a:solidFill>
                <a:srgbClr val="FFFFFF"/>
              </a:solidFill>
              <a:latin typeface="Arial" charset="0"/>
              <a:ea typeface="ＭＳ Ｐゴシック" pitchFamily="32" charset="-128"/>
              <a:cs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a:spLocks noChangeArrowheads="1"/>
          </p:cNvSpPr>
          <p:nvPr/>
        </p:nvSpPr>
        <p:spPr bwMode="auto">
          <a:xfrm>
            <a:off x="539552" y="1484784"/>
            <a:ext cx="9039537" cy="9794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160" tIns="46080" rIns="92160" bIns="460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5pPr>
            <a:lvl6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6pPr>
            <a:lvl7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7pPr>
            <a:lvl8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8pPr>
            <a:lvl9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9pPr>
          </a:lstStyle>
          <a:p>
            <a:pPr>
              <a:lnSpc>
                <a:spcPct val="90000"/>
              </a:lnSpc>
              <a:buClr>
                <a:srgbClr val="3333CC"/>
              </a:buClr>
            </a:pPr>
            <a:r>
              <a:rPr lang="en-GB" altLang="en-US" sz="3200" b="1" dirty="0" smtClean="0">
                <a:solidFill>
                  <a:srgbClr val="3333CC"/>
                </a:solidFill>
              </a:rPr>
              <a:t>All signs indicate:</a:t>
            </a:r>
          </a:p>
          <a:p>
            <a:pPr>
              <a:lnSpc>
                <a:spcPct val="90000"/>
              </a:lnSpc>
              <a:buClr>
                <a:srgbClr val="3333CC"/>
              </a:buClr>
            </a:pPr>
            <a:r>
              <a:rPr lang="en-GB" altLang="en-US" sz="3200" b="1" dirty="0" smtClean="0">
                <a:solidFill>
                  <a:srgbClr val="3333CC"/>
                </a:solidFill>
              </a:rPr>
              <a:t> that there WILL be a Paris Accord</a:t>
            </a:r>
            <a:endParaRPr lang="en-GB" altLang="en-US" sz="3200" b="1" dirty="0">
              <a:solidFill>
                <a:srgbClr val="3333CC"/>
              </a:solidFill>
            </a:endParaRPr>
          </a:p>
        </p:txBody>
      </p:sp>
    </p:spTree>
    <p:extLst>
      <p:ext uri="{BB962C8B-B14F-4D97-AF65-F5344CB8AC3E}">
        <p14:creationId xmlns:p14="http://schemas.microsoft.com/office/powerpoint/2010/main" val="13206659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150813"/>
            <a:ext cx="1654175" cy="1311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60350"/>
            <a:ext cx="5724525" cy="5668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9" name="Text Box 3"/>
          <p:cNvSpPr txBox="1">
            <a:spLocks noChangeArrowheads="1"/>
          </p:cNvSpPr>
          <p:nvPr/>
        </p:nvSpPr>
        <p:spPr bwMode="auto">
          <a:xfrm>
            <a:off x="6659563" y="2133600"/>
            <a:ext cx="2087562" cy="70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100000"/>
              </a:lnSpc>
            </a:pPr>
            <a:r>
              <a:rPr lang="en-CA" altLang="en-US" sz="1800" smtClean="0">
                <a:solidFill>
                  <a:srgbClr val="000000"/>
                </a:solidFill>
                <a:latin typeface="Arial" charset="0"/>
                <a:ea typeface="ＭＳ Ｐゴシック" pitchFamily="32" charset="-128"/>
                <a:cs typeface="Arial"/>
              </a:rPr>
              <a:t>Yes, it’s a pie-chart.</a:t>
            </a:r>
          </a:p>
        </p:txBody>
      </p:sp>
    </p:spTree>
    <p:extLst>
      <p:ext uri="{BB962C8B-B14F-4D97-AF65-F5344CB8AC3E}">
        <p14:creationId xmlns:p14="http://schemas.microsoft.com/office/powerpoint/2010/main" val="91180514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2"/>
          <p:cNvSpPr txBox="1">
            <a:spLocks noChangeArrowheads="1"/>
          </p:cNvSpPr>
          <p:nvPr/>
        </p:nvSpPr>
        <p:spPr bwMode="auto">
          <a:xfrm>
            <a:off x="755576" y="188640"/>
            <a:ext cx="7920112" cy="11129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80" rIns="0" bIns="0"/>
          <a:lstStyle>
            <a:lvl1pPr marL="247650" indent="-246063">
              <a:tabLst>
                <a:tab pos="247650" algn="l"/>
                <a:tab pos="1162050" algn="l"/>
                <a:tab pos="2076450" algn="l"/>
                <a:tab pos="2990850" algn="l"/>
                <a:tab pos="3905250" algn="l"/>
                <a:tab pos="4819650" algn="l"/>
                <a:tab pos="5734050" algn="l"/>
                <a:tab pos="6648450" algn="l"/>
                <a:tab pos="7562850" algn="l"/>
                <a:tab pos="8477250" algn="l"/>
                <a:tab pos="9391650" algn="l"/>
                <a:tab pos="10306050" algn="l"/>
              </a:tabLst>
              <a:defRPr>
                <a:solidFill>
                  <a:schemeClr val="bg1"/>
                </a:solidFill>
                <a:latin typeface="Arial" charset="0"/>
                <a:ea typeface="ＭＳ Ｐゴシック" pitchFamily="32" charset="-128"/>
              </a:defRPr>
            </a:lvl1pPr>
            <a:lvl2pPr>
              <a:tabLst>
                <a:tab pos="247650" algn="l"/>
                <a:tab pos="1162050" algn="l"/>
                <a:tab pos="2076450" algn="l"/>
                <a:tab pos="2990850" algn="l"/>
                <a:tab pos="3905250" algn="l"/>
                <a:tab pos="4819650" algn="l"/>
                <a:tab pos="5734050" algn="l"/>
                <a:tab pos="6648450" algn="l"/>
                <a:tab pos="7562850" algn="l"/>
                <a:tab pos="8477250" algn="l"/>
                <a:tab pos="9391650" algn="l"/>
                <a:tab pos="10306050" algn="l"/>
              </a:tabLst>
              <a:defRPr>
                <a:solidFill>
                  <a:schemeClr val="bg1"/>
                </a:solidFill>
                <a:latin typeface="Arial" charset="0"/>
                <a:ea typeface="ＭＳ Ｐゴシック" pitchFamily="32" charset="-128"/>
              </a:defRPr>
            </a:lvl2pPr>
            <a:lvl3pPr>
              <a:tabLst>
                <a:tab pos="247650" algn="l"/>
                <a:tab pos="1162050" algn="l"/>
                <a:tab pos="2076450" algn="l"/>
                <a:tab pos="2990850" algn="l"/>
                <a:tab pos="3905250" algn="l"/>
                <a:tab pos="4819650" algn="l"/>
                <a:tab pos="5734050" algn="l"/>
                <a:tab pos="6648450" algn="l"/>
                <a:tab pos="7562850" algn="l"/>
                <a:tab pos="8477250" algn="l"/>
                <a:tab pos="9391650" algn="l"/>
                <a:tab pos="10306050" algn="l"/>
              </a:tabLst>
              <a:defRPr>
                <a:solidFill>
                  <a:schemeClr val="bg1"/>
                </a:solidFill>
                <a:latin typeface="Arial" charset="0"/>
                <a:ea typeface="ＭＳ Ｐゴシック" pitchFamily="32" charset="-128"/>
              </a:defRPr>
            </a:lvl3pPr>
            <a:lvl4pPr>
              <a:tabLst>
                <a:tab pos="247650" algn="l"/>
                <a:tab pos="1162050" algn="l"/>
                <a:tab pos="2076450" algn="l"/>
                <a:tab pos="2990850" algn="l"/>
                <a:tab pos="3905250" algn="l"/>
                <a:tab pos="4819650" algn="l"/>
                <a:tab pos="5734050" algn="l"/>
                <a:tab pos="6648450" algn="l"/>
                <a:tab pos="7562850" algn="l"/>
                <a:tab pos="8477250" algn="l"/>
                <a:tab pos="9391650" algn="l"/>
                <a:tab pos="10306050" algn="l"/>
              </a:tabLst>
              <a:defRPr>
                <a:solidFill>
                  <a:schemeClr val="bg1"/>
                </a:solidFill>
                <a:latin typeface="Arial" charset="0"/>
                <a:ea typeface="ＭＳ Ｐゴシック" pitchFamily="32" charset="-128"/>
              </a:defRPr>
            </a:lvl4pPr>
            <a:lvl5pPr>
              <a:tabLst>
                <a:tab pos="247650" algn="l"/>
                <a:tab pos="1162050" algn="l"/>
                <a:tab pos="2076450" algn="l"/>
                <a:tab pos="2990850" algn="l"/>
                <a:tab pos="3905250" algn="l"/>
                <a:tab pos="4819650" algn="l"/>
                <a:tab pos="5734050" algn="l"/>
                <a:tab pos="6648450" algn="l"/>
                <a:tab pos="7562850" algn="l"/>
                <a:tab pos="8477250" algn="l"/>
                <a:tab pos="9391650" algn="l"/>
                <a:tab pos="10306050" algn="l"/>
              </a:tabLst>
              <a:defRPr>
                <a:solidFill>
                  <a:schemeClr val="bg1"/>
                </a:solidFill>
                <a:latin typeface="Arial" charset="0"/>
                <a:ea typeface="ＭＳ Ｐゴシック" pitchFamily="32" charset="-128"/>
              </a:defRPr>
            </a:lvl5pPr>
            <a:lvl6pPr marL="2514600" indent="-228600" defTabSz="449263" eaLnBrk="0" fontAlgn="base" hangingPunct="0">
              <a:spcBef>
                <a:spcPct val="0"/>
              </a:spcBef>
              <a:spcAft>
                <a:spcPct val="0"/>
              </a:spcAft>
              <a:tabLst>
                <a:tab pos="247650" algn="l"/>
                <a:tab pos="1162050" algn="l"/>
                <a:tab pos="2076450" algn="l"/>
                <a:tab pos="2990850" algn="l"/>
                <a:tab pos="3905250" algn="l"/>
                <a:tab pos="4819650" algn="l"/>
                <a:tab pos="5734050" algn="l"/>
                <a:tab pos="6648450" algn="l"/>
                <a:tab pos="7562850" algn="l"/>
                <a:tab pos="8477250" algn="l"/>
                <a:tab pos="9391650" algn="l"/>
                <a:tab pos="10306050" algn="l"/>
              </a:tabLst>
              <a:defRPr>
                <a:solidFill>
                  <a:schemeClr val="bg1"/>
                </a:solidFill>
                <a:latin typeface="Arial" charset="0"/>
                <a:ea typeface="ＭＳ Ｐゴシック" pitchFamily="32" charset="-128"/>
              </a:defRPr>
            </a:lvl6pPr>
            <a:lvl7pPr marL="2971800" indent="-228600" defTabSz="449263" eaLnBrk="0" fontAlgn="base" hangingPunct="0">
              <a:spcBef>
                <a:spcPct val="0"/>
              </a:spcBef>
              <a:spcAft>
                <a:spcPct val="0"/>
              </a:spcAft>
              <a:tabLst>
                <a:tab pos="247650" algn="l"/>
                <a:tab pos="1162050" algn="l"/>
                <a:tab pos="2076450" algn="l"/>
                <a:tab pos="2990850" algn="l"/>
                <a:tab pos="3905250" algn="l"/>
                <a:tab pos="4819650" algn="l"/>
                <a:tab pos="5734050" algn="l"/>
                <a:tab pos="6648450" algn="l"/>
                <a:tab pos="7562850" algn="l"/>
                <a:tab pos="8477250" algn="l"/>
                <a:tab pos="9391650" algn="l"/>
                <a:tab pos="10306050" algn="l"/>
              </a:tabLst>
              <a:defRPr>
                <a:solidFill>
                  <a:schemeClr val="bg1"/>
                </a:solidFill>
                <a:latin typeface="Arial" charset="0"/>
                <a:ea typeface="ＭＳ Ｐゴシック" pitchFamily="32" charset="-128"/>
              </a:defRPr>
            </a:lvl7pPr>
            <a:lvl8pPr marL="3429000" indent="-228600" defTabSz="449263" eaLnBrk="0" fontAlgn="base" hangingPunct="0">
              <a:spcBef>
                <a:spcPct val="0"/>
              </a:spcBef>
              <a:spcAft>
                <a:spcPct val="0"/>
              </a:spcAft>
              <a:tabLst>
                <a:tab pos="247650" algn="l"/>
                <a:tab pos="1162050" algn="l"/>
                <a:tab pos="2076450" algn="l"/>
                <a:tab pos="2990850" algn="l"/>
                <a:tab pos="3905250" algn="l"/>
                <a:tab pos="4819650" algn="l"/>
                <a:tab pos="5734050" algn="l"/>
                <a:tab pos="6648450" algn="l"/>
                <a:tab pos="7562850" algn="l"/>
                <a:tab pos="8477250" algn="l"/>
                <a:tab pos="9391650" algn="l"/>
                <a:tab pos="10306050" algn="l"/>
              </a:tabLst>
              <a:defRPr>
                <a:solidFill>
                  <a:schemeClr val="bg1"/>
                </a:solidFill>
                <a:latin typeface="Arial" charset="0"/>
                <a:ea typeface="ＭＳ Ｐゴシック" pitchFamily="32" charset="-128"/>
              </a:defRPr>
            </a:lvl8pPr>
            <a:lvl9pPr marL="3886200" indent="-228600" defTabSz="449263" eaLnBrk="0" fontAlgn="base" hangingPunct="0">
              <a:spcBef>
                <a:spcPct val="0"/>
              </a:spcBef>
              <a:spcAft>
                <a:spcPct val="0"/>
              </a:spcAft>
              <a:tabLst>
                <a:tab pos="247650" algn="l"/>
                <a:tab pos="1162050" algn="l"/>
                <a:tab pos="2076450" algn="l"/>
                <a:tab pos="2990850" algn="l"/>
                <a:tab pos="3905250" algn="l"/>
                <a:tab pos="4819650" algn="l"/>
                <a:tab pos="5734050" algn="l"/>
                <a:tab pos="6648450" algn="l"/>
                <a:tab pos="7562850" algn="l"/>
                <a:tab pos="8477250" algn="l"/>
                <a:tab pos="9391650" algn="l"/>
                <a:tab pos="10306050" algn="l"/>
              </a:tabLst>
              <a:defRPr>
                <a:solidFill>
                  <a:schemeClr val="bg1"/>
                </a:solidFill>
                <a:latin typeface="Arial" charset="0"/>
                <a:ea typeface="ＭＳ Ｐゴシック" pitchFamily="32" charset="-128"/>
              </a:defRPr>
            </a:lvl9pPr>
          </a:lstStyle>
          <a:p>
            <a:pPr>
              <a:lnSpc>
                <a:spcPct val="100000"/>
              </a:lnSpc>
              <a:buClrTx/>
              <a:buFontTx/>
              <a:buNone/>
            </a:pPr>
            <a:r>
              <a:rPr lang="en-US" altLang="en-US" sz="3200" b="1" dirty="0" smtClean="0">
                <a:solidFill>
                  <a:srgbClr val="000000"/>
                </a:solidFill>
                <a:cs typeface="Arial"/>
              </a:rPr>
              <a:t>Do you support/oppose your country limiting greenhouse gas emissions?</a:t>
            </a:r>
          </a:p>
        </p:txBody>
      </p:sp>
      <p:pic>
        <p:nvPicPr>
          <p:cNvPr id="2" name="Picture 1"/>
          <p:cNvPicPr>
            <a:picLocks noChangeAspect="1"/>
          </p:cNvPicPr>
          <p:nvPr/>
        </p:nvPicPr>
        <p:blipFill>
          <a:blip r:embed="rId3"/>
          <a:stretch>
            <a:fillRect/>
          </a:stretch>
        </p:blipFill>
        <p:spPr>
          <a:xfrm rot="16200000">
            <a:off x="2501380" y="-153791"/>
            <a:ext cx="4285260" cy="8640960"/>
          </a:xfrm>
          <a:prstGeom prst="rect">
            <a:avLst/>
          </a:prstGeom>
        </p:spPr>
      </p:pic>
      <p:sp>
        <p:nvSpPr>
          <p:cNvPr id="5" name="Text Box 2"/>
          <p:cNvSpPr txBox="1">
            <a:spLocks noChangeArrowheads="1"/>
          </p:cNvSpPr>
          <p:nvPr/>
        </p:nvSpPr>
        <p:spPr bwMode="auto">
          <a:xfrm>
            <a:off x="611560" y="1412776"/>
            <a:ext cx="7920112" cy="360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80" rIns="0" bIns="0"/>
          <a:lstStyle>
            <a:lvl1pPr marL="247650" indent="-246063">
              <a:tabLst>
                <a:tab pos="247650" algn="l"/>
                <a:tab pos="1162050" algn="l"/>
                <a:tab pos="2076450" algn="l"/>
                <a:tab pos="2990850" algn="l"/>
                <a:tab pos="3905250" algn="l"/>
                <a:tab pos="4819650" algn="l"/>
                <a:tab pos="5734050" algn="l"/>
                <a:tab pos="6648450" algn="l"/>
                <a:tab pos="7562850" algn="l"/>
                <a:tab pos="8477250" algn="l"/>
                <a:tab pos="9391650" algn="l"/>
                <a:tab pos="10306050" algn="l"/>
              </a:tabLst>
              <a:defRPr>
                <a:solidFill>
                  <a:schemeClr val="bg1"/>
                </a:solidFill>
                <a:latin typeface="Arial" charset="0"/>
                <a:ea typeface="ＭＳ Ｐゴシック" pitchFamily="32" charset="-128"/>
              </a:defRPr>
            </a:lvl1pPr>
            <a:lvl2pPr>
              <a:tabLst>
                <a:tab pos="247650" algn="l"/>
                <a:tab pos="1162050" algn="l"/>
                <a:tab pos="2076450" algn="l"/>
                <a:tab pos="2990850" algn="l"/>
                <a:tab pos="3905250" algn="l"/>
                <a:tab pos="4819650" algn="l"/>
                <a:tab pos="5734050" algn="l"/>
                <a:tab pos="6648450" algn="l"/>
                <a:tab pos="7562850" algn="l"/>
                <a:tab pos="8477250" algn="l"/>
                <a:tab pos="9391650" algn="l"/>
                <a:tab pos="10306050" algn="l"/>
              </a:tabLst>
              <a:defRPr>
                <a:solidFill>
                  <a:schemeClr val="bg1"/>
                </a:solidFill>
                <a:latin typeface="Arial" charset="0"/>
                <a:ea typeface="ＭＳ Ｐゴシック" pitchFamily="32" charset="-128"/>
              </a:defRPr>
            </a:lvl2pPr>
            <a:lvl3pPr>
              <a:tabLst>
                <a:tab pos="247650" algn="l"/>
                <a:tab pos="1162050" algn="l"/>
                <a:tab pos="2076450" algn="l"/>
                <a:tab pos="2990850" algn="l"/>
                <a:tab pos="3905250" algn="l"/>
                <a:tab pos="4819650" algn="l"/>
                <a:tab pos="5734050" algn="l"/>
                <a:tab pos="6648450" algn="l"/>
                <a:tab pos="7562850" algn="l"/>
                <a:tab pos="8477250" algn="l"/>
                <a:tab pos="9391650" algn="l"/>
                <a:tab pos="10306050" algn="l"/>
              </a:tabLst>
              <a:defRPr>
                <a:solidFill>
                  <a:schemeClr val="bg1"/>
                </a:solidFill>
                <a:latin typeface="Arial" charset="0"/>
                <a:ea typeface="ＭＳ Ｐゴシック" pitchFamily="32" charset="-128"/>
              </a:defRPr>
            </a:lvl3pPr>
            <a:lvl4pPr>
              <a:tabLst>
                <a:tab pos="247650" algn="l"/>
                <a:tab pos="1162050" algn="l"/>
                <a:tab pos="2076450" algn="l"/>
                <a:tab pos="2990850" algn="l"/>
                <a:tab pos="3905250" algn="l"/>
                <a:tab pos="4819650" algn="l"/>
                <a:tab pos="5734050" algn="l"/>
                <a:tab pos="6648450" algn="l"/>
                <a:tab pos="7562850" algn="l"/>
                <a:tab pos="8477250" algn="l"/>
                <a:tab pos="9391650" algn="l"/>
                <a:tab pos="10306050" algn="l"/>
              </a:tabLst>
              <a:defRPr>
                <a:solidFill>
                  <a:schemeClr val="bg1"/>
                </a:solidFill>
                <a:latin typeface="Arial" charset="0"/>
                <a:ea typeface="ＭＳ Ｐゴシック" pitchFamily="32" charset="-128"/>
              </a:defRPr>
            </a:lvl4pPr>
            <a:lvl5pPr>
              <a:tabLst>
                <a:tab pos="247650" algn="l"/>
                <a:tab pos="1162050" algn="l"/>
                <a:tab pos="2076450" algn="l"/>
                <a:tab pos="2990850" algn="l"/>
                <a:tab pos="3905250" algn="l"/>
                <a:tab pos="4819650" algn="l"/>
                <a:tab pos="5734050" algn="l"/>
                <a:tab pos="6648450" algn="l"/>
                <a:tab pos="7562850" algn="l"/>
                <a:tab pos="8477250" algn="l"/>
                <a:tab pos="9391650" algn="l"/>
                <a:tab pos="10306050" algn="l"/>
              </a:tabLst>
              <a:defRPr>
                <a:solidFill>
                  <a:schemeClr val="bg1"/>
                </a:solidFill>
                <a:latin typeface="Arial" charset="0"/>
                <a:ea typeface="ＭＳ Ｐゴシック" pitchFamily="32" charset="-128"/>
              </a:defRPr>
            </a:lvl5pPr>
            <a:lvl6pPr marL="2514600" indent="-228600" defTabSz="449263" eaLnBrk="0" fontAlgn="base" hangingPunct="0">
              <a:spcBef>
                <a:spcPct val="0"/>
              </a:spcBef>
              <a:spcAft>
                <a:spcPct val="0"/>
              </a:spcAft>
              <a:tabLst>
                <a:tab pos="247650" algn="l"/>
                <a:tab pos="1162050" algn="l"/>
                <a:tab pos="2076450" algn="l"/>
                <a:tab pos="2990850" algn="l"/>
                <a:tab pos="3905250" algn="l"/>
                <a:tab pos="4819650" algn="l"/>
                <a:tab pos="5734050" algn="l"/>
                <a:tab pos="6648450" algn="l"/>
                <a:tab pos="7562850" algn="l"/>
                <a:tab pos="8477250" algn="l"/>
                <a:tab pos="9391650" algn="l"/>
                <a:tab pos="10306050" algn="l"/>
              </a:tabLst>
              <a:defRPr>
                <a:solidFill>
                  <a:schemeClr val="bg1"/>
                </a:solidFill>
                <a:latin typeface="Arial" charset="0"/>
                <a:ea typeface="ＭＳ Ｐゴシック" pitchFamily="32" charset="-128"/>
              </a:defRPr>
            </a:lvl6pPr>
            <a:lvl7pPr marL="2971800" indent="-228600" defTabSz="449263" eaLnBrk="0" fontAlgn="base" hangingPunct="0">
              <a:spcBef>
                <a:spcPct val="0"/>
              </a:spcBef>
              <a:spcAft>
                <a:spcPct val="0"/>
              </a:spcAft>
              <a:tabLst>
                <a:tab pos="247650" algn="l"/>
                <a:tab pos="1162050" algn="l"/>
                <a:tab pos="2076450" algn="l"/>
                <a:tab pos="2990850" algn="l"/>
                <a:tab pos="3905250" algn="l"/>
                <a:tab pos="4819650" algn="l"/>
                <a:tab pos="5734050" algn="l"/>
                <a:tab pos="6648450" algn="l"/>
                <a:tab pos="7562850" algn="l"/>
                <a:tab pos="8477250" algn="l"/>
                <a:tab pos="9391650" algn="l"/>
                <a:tab pos="10306050" algn="l"/>
              </a:tabLst>
              <a:defRPr>
                <a:solidFill>
                  <a:schemeClr val="bg1"/>
                </a:solidFill>
                <a:latin typeface="Arial" charset="0"/>
                <a:ea typeface="ＭＳ Ｐゴシック" pitchFamily="32" charset="-128"/>
              </a:defRPr>
            </a:lvl7pPr>
            <a:lvl8pPr marL="3429000" indent="-228600" defTabSz="449263" eaLnBrk="0" fontAlgn="base" hangingPunct="0">
              <a:spcBef>
                <a:spcPct val="0"/>
              </a:spcBef>
              <a:spcAft>
                <a:spcPct val="0"/>
              </a:spcAft>
              <a:tabLst>
                <a:tab pos="247650" algn="l"/>
                <a:tab pos="1162050" algn="l"/>
                <a:tab pos="2076450" algn="l"/>
                <a:tab pos="2990850" algn="l"/>
                <a:tab pos="3905250" algn="l"/>
                <a:tab pos="4819650" algn="l"/>
                <a:tab pos="5734050" algn="l"/>
                <a:tab pos="6648450" algn="l"/>
                <a:tab pos="7562850" algn="l"/>
                <a:tab pos="8477250" algn="l"/>
                <a:tab pos="9391650" algn="l"/>
                <a:tab pos="10306050" algn="l"/>
              </a:tabLst>
              <a:defRPr>
                <a:solidFill>
                  <a:schemeClr val="bg1"/>
                </a:solidFill>
                <a:latin typeface="Arial" charset="0"/>
                <a:ea typeface="ＭＳ Ｐゴシック" pitchFamily="32" charset="-128"/>
              </a:defRPr>
            </a:lvl8pPr>
            <a:lvl9pPr marL="3886200" indent="-228600" defTabSz="449263" eaLnBrk="0" fontAlgn="base" hangingPunct="0">
              <a:spcBef>
                <a:spcPct val="0"/>
              </a:spcBef>
              <a:spcAft>
                <a:spcPct val="0"/>
              </a:spcAft>
              <a:tabLst>
                <a:tab pos="247650" algn="l"/>
                <a:tab pos="1162050" algn="l"/>
                <a:tab pos="2076450" algn="l"/>
                <a:tab pos="2990850" algn="l"/>
                <a:tab pos="3905250" algn="l"/>
                <a:tab pos="4819650" algn="l"/>
                <a:tab pos="5734050" algn="l"/>
                <a:tab pos="6648450" algn="l"/>
                <a:tab pos="7562850" algn="l"/>
                <a:tab pos="8477250" algn="l"/>
                <a:tab pos="9391650" algn="l"/>
                <a:tab pos="10306050" algn="l"/>
              </a:tabLst>
              <a:defRPr>
                <a:solidFill>
                  <a:schemeClr val="bg1"/>
                </a:solidFill>
                <a:latin typeface="Arial" charset="0"/>
                <a:ea typeface="ＭＳ Ｐゴシック" pitchFamily="32" charset="-128"/>
              </a:defRPr>
            </a:lvl9pPr>
          </a:lstStyle>
          <a:p>
            <a:pPr>
              <a:lnSpc>
                <a:spcPct val="100000"/>
              </a:lnSpc>
              <a:buClrTx/>
              <a:buFontTx/>
              <a:buNone/>
            </a:pPr>
            <a:r>
              <a:rPr lang="en-US" altLang="en-US" sz="1800" b="1" dirty="0" smtClean="0">
                <a:solidFill>
                  <a:srgbClr val="000000"/>
                </a:solidFill>
                <a:cs typeface="Arial"/>
              </a:rPr>
              <a:t>Source: Spring 2015 Global Attitudes Survey Q40, Pew Research Center</a:t>
            </a:r>
          </a:p>
        </p:txBody>
      </p:sp>
    </p:spTree>
    <p:extLst>
      <p:ext uri="{BB962C8B-B14F-4D97-AF65-F5344CB8AC3E}">
        <p14:creationId xmlns:p14="http://schemas.microsoft.com/office/powerpoint/2010/main" val="29223007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3"/>
          <p:cNvSpPr txBox="1">
            <a:spLocks noChangeArrowheads="1"/>
          </p:cNvSpPr>
          <p:nvPr/>
        </p:nvSpPr>
        <p:spPr bwMode="auto">
          <a:xfrm>
            <a:off x="36513" y="3432175"/>
            <a:ext cx="18097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100000"/>
              </a:lnSpc>
            </a:pPr>
            <a:endParaRPr lang="en-CA" altLang="en-US" sz="1800" smtClean="0">
              <a:solidFill>
                <a:srgbClr val="FFFFFF"/>
              </a:solidFill>
              <a:latin typeface="Arial" charset="0"/>
              <a:ea typeface="ＭＳ Ｐゴシック" pitchFamily="32" charset="-128"/>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1" y="0"/>
            <a:ext cx="9100038" cy="6858000"/>
          </a:xfrm>
          <a:prstGeom prst="rect">
            <a:avLst/>
          </a:prstGeom>
        </p:spPr>
      </p:pic>
    </p:spTree>
    <p:extLst>
      <p:ext uri="{BB962C8B-B14F-4D97-AF65-F5344CB8AC3E}">
        <p14:creationId xmlns:p14="http://schemas.microsoft.com/office/powerpoint/2010/main" val="26548773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0"/>
            <a:ext cx="4859338" cy="63813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1" name="Rectangle 2"/>
          <p:cNvSpPr>
            <a:spLocks noChangeArrowheads="1"/>
          </p:cNvSpPr>
          <p:nvPr/>
        </p:nvSpPr>
        <p:spPr bwMode="auto">
          <a:xfrm>
            <a:off x="7596188" y="5445125"/>
            <a:ext cx="1439862" cy="1223963"/>
          </a:xfrm>
          <a:prstGeom prst="rect">
            <a:avLst/>
          </a:prstGeom>
          <a:solidFill>
            <a:srgbClr val="000000"/>
          </a:solidFill>
          <a:ln>
            <a:noFill/>
          </a:ln>
          <a:effectLst>
            <a:outerShdw dist="23040" dir="5400000" algn="ctr" rotWithShape="0">
              <a:srgbClr val="000000">
                <a:alpha val="35036"/>
              </a:srgbClr>
            </a:outerShdw>
          </a:effectLst>
          <a:extLst>
            <a:ext uri="{91240B29-F687-4F45-9708-019B960494DF}">
              <a14:hiddenLine xmlns:a14="http://schemas.microsoft.com/office/drawing/2010/main" w="9525">
                <a:solidFill>
                  <a:srgbClr val="3465AF"/>
                </a:solidFill>
                <a:round/>
                <a:headEnd/>
                <a:tailEnd/>
              </a14:hiddenLine>
            </a:ext>
          </a:extLst>
        </p:spPr>
        <p:txBody>
          <a:bodyPr wrap="none" anchor="ctr"/>
          <a:lstStyle/>
          <a:p>
            <a:pPr>
              <a:lnSpc>
                <a:spcPct val="100000"/>
              </a:lnSpc>
            </a:pPr>
            <a:endParaRPr lang="en-CA" altLang="en-US" sz="1800" smtClean="0">
              <a:solidFill>
                <a:srgbClr val="FFFFFF"/>
              </a:solidFill>
              <a:latin typeface="Arial" charset="0"/>
            </a:endParaRPr>
          </a:p>
        </p:txBody>
      </p:sp>
      <p:pic>
        <p:nvPicPr>
          <p:cNvPr id="378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150813"/>
            <a:ext cx="1654175" cy="1311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itle 32"/>
          <p:cNvSpPr txBox="1">
            <a:spLocks/>
          </p:cNvSpPr>
          <p:nvPr/>
        </p:nvSpPr>
        <p:spPr>
          <a:xfrm>
            <a:off x="-7976" y="6237312"/>
            <a:ext cx="9144000" cy="43204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defTabSz="914400">
              <a:lnSpc>
                <a:spcPct val="100000"/>
              </a:lnSpc>
              <a:buClrTx/>
              <a:buSzTx/>
              <a:defRPr/>
            </a:pPr>
            <a:r>
              <a:rPr lang="en-US" sz="2000" dirty="0">
                <a:solidFill>
                  <a:srgbClr val="FFFF00"/>
                </a:solidFill>
                <a:latin typeface="Arial"/>
                <a:cs typeface="Arial"/>
              </a:rPr>
              <a:t>http://</a:t>
            </a:r>
            <a:r>
              <a:rPr lang="en-US" sz="2000" dirty="0" smtClean="0">
                <a:solidFill>
                  <a:srgbClr val="FFFF00"/>
                </a:solidFill>
                <a:latin typeface="Arial"/>
                <a:cs typeface="Arial"/>
              </a:rPr>
              <a:t>www.industriall-union.org/issues/pages/sustainable-industrial-policy</a:t>
            </a:r>
            <a:endParaRPr lang="en-US" sz="2000" dirty="0">
              <a:solidFill>
                <a:srgbClr val="FFFF00"/>
              </a:solidFill>
              <a:latin typeface="Arial"/>
              <a:cs typeface="Arial"/>
            </a:endParaRPr>
          </a:p>
        </p:txBody>
      </p:sp>
    </p:spTree>
    <p:extLst>
      <p:ext uri="{BB962C8B-B14F-4D97-AF65-F5344CB8AC3E}">
        <p14:creationId xmlns:p14="http://schemas.microsoft.com/office/powerpoint/2010/main" val="80720742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385" y="4204531"/>
            <a:ext cx="8605615" cy="1281869"/>
          </a:xfrm>
          <a:solidFill>
            <a:schemeClr val="tx1"/>
          </a:solidFill>
        </p:spPr>
        <p:txBody>
          <a:bodyPr/>
          <a:lstStyle/>
          <a:p>
            <a:r>
              <a:rPr lang="en-US" dirty="0" smtClean="0"/>
              <a:t> </a:t>
            </a:r>
            <a:endParaRPr lang="en-CA"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38" y="0"/>
            <a:ext cx="8614161" cy="420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743484" y="4817175"/>
            <a:ext cx="7246834" cy="1109333"/>
          </a:xfrm>
          <a:prstGeom prst="rect">
            <a:avLst/>
          </a:prstGeom>
        </p:spPr>
        <p:txBody>
          <a:bodyPr lIns="0" tIns="0" rIns="0" bIns="0"/>
          <a:lstStyle>
            <a:lvl1pPr algn="l" defTabSz="457200" rtl="0" eaLnBrk="1" latinLnBrk="0" hangingPunct="1">
              <a:lnSpc>
                <a:spcPct val="100000"/>
              </a:lnSpc>
              <a:spcBef>
                <a:spcPct val="0"/>
              </a:spcBef>
              <a:buNone/>
              <a:defRPr sz="3600" b="1" kern="1200">
                <a:solidFill>
                  <a:srgbClr val="E5011C"/>
                </a:solidFill>
                <a:latin typeface="Arial"/>
                <a:ea typeface="Arial"/>
                <a:cs typeface="Arial"/>
              </a:defRPr>
            </a:lvl1pPr>
          </a:lstStyle>
          <a:p>
            <a:pPr algn="ctr" fontAlgn="auto">
              <a:spcAft>
                <a:spcPts val="0"/>
              </a:spcAft>
              <a:buClrTx/>
              <a:buSzTx/>
              <a:buFontTx/>
              <a:buNone/>
              <a:tabLst>
                <a:tab pos="2808605" algn="l"/>
                <a:tab pos="457200" algn="l"/>
              </a:tabLst>
            </a:pPr>
            <a:r>
              <a:rPr lang="fr-CH" dirty="0" err="1" smtClean="0">
                <a:ln w="9525" cap="rnd" cmpd="sng" algn="ctr">
                  <a:solidFill>
                    <a:srgbClr val="FFFF00"/>
                  </a:solidFill>
                  <a:prstDash val="solid"/>
                  <a:bevel/>
                </a:ln>
              </a:rPr>
              <a:t>Getting</a:t>
            </a:r>
            <a:r>
              <a:rPr lang="fr-CH" dirty="0" smtClean="0">
                <a:ln w="9525" cap="rnd" cmpd="sng" algn="ctr">
                  <a:solidFill>
                    <a:srgbClr val="FFFF00"/>
                  </a:solidFill>
                  <a:prstDash val="solid"/>
                  <a:bevel/>
                </a:ln>
              </a:rPr>
              <a:t> There </a:t>
            </a:r>
            <a:r>
              <a:rPr lang="fr-CH" dirty="0" err="1" smtClean="0">
                <a:ln w="9525" cap="rnd" cmpd="sng" algn="ctr">
                  <a:solidFill>
                    <a:srgbClr val="FFFF00"/>
                  </a:solidFill>
                  <a:prstDash val="solid"/>
                  <a:bevel/>
                </a:ln>
              </a:rPr>
              <a:t>from</a:t>
            </a:r>
            <a:r>
              <a:rPr lang="fr-CH" dirty="0" smtClean="0">
                <a:ln w="9525" cap="rnd" cmpd="sng" algn="ctr">
                  <a:solidFill>
                    <a:srgbClr val="FFFF00"/>
                  </a:solidFill>
                  <a:prstDash val="solid"/>
                  <a:bevel/>
                </a:ln>
              </a:rPr>
              <a:t> </a:t>
            </a:r>
            <a:r>
              <a:rPr lang="fr-CH" dirty="0" err="1" smtClean="0">
                <a:ln w="9525" cap="rnd" cmpd="sng" algn="ctr">
                  <a:solidFill>
                    <a:srgbClr val="FFFF00"/>
                  </a:solidFill>
                  <a:prstDash val="solid"/>
                  <a:bevel/>
                </a:ln>
              </a:rPr>
              <a:t>Here</a:t>
            </a:r>
            <a:r>
              <a:rPr lang="fr-CH" dirty="0" smtClean="0">
                <a:ln w="9525" cap="rnd" cmpd="sng" algn="ctr">
                  <a:solidFill>
                    <a:srgbClr val="FFFF00"/>
                  </a:solidFill>
                  <a:prstDash val="solid"/>
                  <a:bevel/>
                </a:ln>
              </a:rPr>
              <a:t> : </a:t>
            </a:r>
          </a:p>
          <a:p>
            <a:pPr algn="ctr" fontAlgn="auto">
              <a:spcAft>
                <a:spcPts val="0"/>
              </a:spcAft>
              <a:buClrTx/>
              <a:buSzTx/>
              <a:buFontTx/>
              <a:buNone/>
              <a:tabLst>
                <a:tab pos="2808605" algn="l"/>
                <a:tab pos="457200" algn="l"/>
              </a:tabLst>
            </a:pPr>
            <a:r>
              <a:rPr lang="fr-CH" dirty="0" smtClean="0">
                <a:ln w="9525" cap="rnd" cmpd="sng" algn="ctr">
                  <a:solidFill>
                    <a:srgbClr val="FFFF00"/>
                  </a:solidFill>
                  <a:prstDash val="solid"/>
                  <a:bevel/>
                </a:ln>
              </a:rPr>
              <a:t>a concept </a:t>
            </a:r>
            <a:r>
              <a:rPr lang="fr-CH" dirty="0" err="1" smtClean="0">
                <a:ln w="9525" cap="rnd" cmpd="sng" algn="ctr">
                  <a:solidFill>
                    <a:srgbClr val="FFFF00"/>
                  </a:solidFill>
                  <a:prstDash val="solid"/>
                  <a:bevel/>
                </a:ln>
              </a:rPr>
              <a:t>whose</a:t>
            </a:r>
            <a:r>
              <a:rPr lang="fr-CH" dirty="0" smtClean="0">
                <a:ln w="9525" cap="rnd" cmpd="sng" algn="ctr">
                  <a:solidFill>
                    <a:srgbClr val="FFFF00"/>
                  </a:solidFill>
                  <a:prstDash val="solid"/>
                  <a:bevel/>
                </a:ln>
              </a:rPr>
              <a:t> time has come</a:t>
            </a:r>
            <a:endParaRPr lang="en-US" dirty="0"/>
          </a:p>
        </p:txBody>
      </p:sp>
      <p:sp>
        <p:nvSpPr>
          <p:cNvPr id="6" name="Text Box 1"/>
          <p:cNvSpPr txBox="1">
            <a:spLocks noChangeArrowheads="1"/>
          </p:cNvSpPr>
          <p:nvPr/>
        </p:nvSpPr>
        <p:spPr bwMode="auto">
          <a:xfrm>
            <a:off x="179512" y="4365104"/>
            <a:ext cx="9144000" cy="288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9pPr>
          </a:lstStyle>
          <a:p>
            <a:pPr algn="ctr" eaLnBrk="1" hangingPunct="1">
              <a:lnSpc>
                <a:spcPct val="100000"/>
              </a:lnSpc>
              <a:buClrTx/>
              <a:buFontTx/>
              <a:buNone/>
            </a:pPr>
            <a:r>
              <a:rPr lang="en-US" altLang="en-US" sz="1400" b="1" dirty="0" smtClean="0">
                <a:solidFill>
                  <a:prstClr val="white"/>
                </a:solidFill>
                <a:cs typeface="Arial" charset="0"/>
              </a:rPr>
              <a:t>This would not even be a point of discussion if not for the work of </a:t>
            </a:r>
            <a:r>
              <a:rPr lang="en-US" altLang="en-US" sz="1400" b="1" dirty="0" err="1" smtClean="0">
                <a:solidFill>
                  <a:prstClr val="white"/>
                </a:solidFill>
                <a:cs typeface="Arial" charset="0"/>
              </a:rPr>
              <a:t>IndustriALL</a:t>
            </a:r>
            <a:r>
              <a:rPr lang="en-US" altLang="en-US" sz="1400" b="1" dirty="0" smtClean="0">
                <a:solidFill>
                  <a:prstClr val="white"/>
                </a:solidFill>
                <a:cs typeface="Arial" charset="0"/>
              </a:rPr>
              <a:t> and its predecessors!</a:t>
            </a:r>
          </a:p>
        </p:txBody>
      </p:sp>
    </p:spTree>
    <p:extLst>
      <p:ext uri="{BB962C8B-B14F-4D97-AF65-F5344CB8AC3E}">
        <p14:creationId xmlns:p14="http://schemas.microsoft.com/office/powerpoint/2010/main" val="2311305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IMG_1286.JPG"/>
          <p:cNvPicPr>
            <a:picLocks noChangeAspect="1"/>
          </p:cNvPicPr>
          <p:nvPr/>
        </p:nvPicPr>
        <p:blipFill>
          <a:blip r:embed="rId3">
            <a:extLst>
              <a:ext uri="{28A0092B-C50C-407E-A947-70E740481C1C}">
                <a14:useLocalDpi xmlns:a14="http://schemas.microsoft.com/office/drawing/2010/main" val="0"/>
              </a:ext>
            </a:extLst>
          </a:blip>
          <a:srcRect b="-31"/>
          <a:stretch>
            <a:fillRect/>
          </a:stretch>
        </p:blipFill>
        <p:spPr bwMode="auto">
          <a:xfrm>
            <a:off x="-31750" y="0"/>
            <a:ext cx="9217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0" y="9525"/>
            <a:ext cx="64500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Placeholder 8"/>
          <p:cNvSpPr>
            <a:spLocks noGrp="1"/>
          </p:cNvSpPr>
          <p:nvPr>
            <p:ph type="body" sz="quarter" idx="32"/>
          </p:nvPr>
        </p:nvSpPr>
        <p:spPr bwMode="auto">
          <a:xfrm>
            <a:off x="179512" y="1340768"/>
            <a:ext cx="5688632" cy="52565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Aft>
                <a:spcPts val="1800"/>
              </a:spcAft>
            </a:pPr>
            <a:r>
              <a:rPr lang="fr-CH" altLang="en-US" sz="2500" dirty="0" smtClean="0">
                <a:solidFill>
                  <a:schemeClr val="bg1"/>
                </a:solidFill>
                <a:latin typeface="Arial" charset="0"/>
                <a:ea typeface="ＭＳ Ｐゴシック" pitchFamily="34" charset="-128"/>
                <a:cs typeface="Arial" charset="0"/>
              </a:rPr>
              <a:t>a </a:t>
            </a:r>
            <a:r>
              <a:rPr lang="fr-CH" altLang="en-US" sz="2500" dirty="0" err="1" smtClean="0">
                <a:solidFill>
                  <a:schemeClr val="bg1"/>
                </a:solidFill>
                <a:latin typeface="Arial" charset="0"/>
                <a:ea typeface="ＭＳ Ｐゴシック" pitchFamily="34" charset="-128"/>
                <a:cs typeface="Arial" charset="0"/>
              </a:rPr>
              <a:t>pathway</a:t>
            </a:r>
            <a:r>
              <a:rPr lang="fr-CH" altLang="en-US" sz="2500" dirty="0" smtClean="0">
                <a:solidFill>
                  <a:schemeClr val="bg1"/>
                </a:solidFill>
                <a:latin typeface="Arial" charset="0"/>
                <a:ea typeface="ＭＳ Ｐゴシック" pitchFamily="34" charset="-128"/>
                <a:cs typeface="Arial" charset="0"/>
              </a:rPr>
              <a:t> </a:t>
            </a:r>
            <a:r>
              <a:rPr lang="fr-CH" altLang="en-US" sz="2500" dirty="0" err="1" smtClean="0">
                <a:solidFill>
                  <a:schemeClr val="bg1"/>
                </a:solidFill>
                <a:latin typeface="Arial" charset="0"/>
                <a:ea typeface="ＭＳ Ｐゴシック" pitchFamily="34" charset="-128"/>
                <a:cs typeface="Arial" charset="0"/>
              </a:rPr>
              <a:t>towards</a:t>
            </a:r>
            <a:r>
              <a:rPr lang="fr-CH" altLang="en-US" sz="2500" dirty="0" smtClean="0">
                <a:solidFill>
                  <a:schemeClr val="bg1"/>
                </a:solidFill>
                <a:latin typeface="Arial" charset="0"/>
                <a:ea typeface="ＭＳ Ｐゴシック" pitchFamily="34" charset="-128"/>
                <a:cs typeface="Arial" charset="0"/>
              </a:rPr>
              <a:t> a </a:t>
            </a:r>
            <a:r>
              <a:rPr lang="fr-CH" altLang="en-US" sz="2500" dirty="0" err="1" smtClean="0">
                <a:solidFill>
                  <a:schemeClr val="bg1"/>
                </a:solidFill>
                <a:latin typeface="Arial" charset="0"/>
                <a:ea typeface="ＭＳ Ｐゴシック" pitchFamily="34" charset="-128"/>
                <a:cs typeface="Arial" charset="0"/>
              </a:rPr>
              <a:t>sustainable</a:t>
            </a:r>
            <a:r>
              <a:rPr lang="fr-CH" altLang="en-US" sz="2500" dirty="0" smtClean="0">
                <a:solidFill>
                  <a:schemeClr val="bg1"/>
                </a:solidFill>
                <a:latin typeface="Arial" charset="0"/>
                <a:ea typeface="ＭＳ Ｐゴシック" pitchFamily="34" charset="-128"/>
                <a:cs typeface="Arial" charset="0"/>
              </a:rPr>
              <a:t> future; a </a:t>
            </a:r>
            <a:r>
              <a:rPr lang="fr-CH" altLang="en-US" sz="2500" dirty="0" err="1" smtClean="0">
                <a:solidFill>
                  <a:schemeClr val="bg1"/>
                </a:solidFill>
                <a:latin typeface="Arial" charset="0"/>
                <a:ea typeface="ＭＳ Ｐゴシック" pitchFamily="34" charset="-128"/>
                <a:cs typeface="Arial" charset="0"/>
              </a:rPr>
              <a:t>prerequisite</a:t>
            </a:r>
            <a:r>
              <a:rPr lang="fr-CH" altLang="en-US" sz="2500" dirty="0" smtClean="0">
                <a:solidFill>
                  <a:schemeClr val="bg1"/>
                </a:solidFill>
                <a:latin typeface="Arial" charset="0"/>
                <a:ea typeface="ＭＳ Ｐゴシック" pitchFamily="34" charset="-128"/>
                <a:cs typeface="Arial" charset="0"/>
              </a:rPr>
              <a:t> to </a:t>
            </a:r>
            <a:r>
              <a:rPr lang="fr-CH" altLang="en-US" sz="2500" dirty="0" err="1" smtClean="0">
                <a:solidFill>
                  <a:schemeClr val="bg1"/>
                </a:solidFill>
                <a:latin typeface="Arial" charset="0"/>
                <a:ea typeface="ＭＳ Ｐゴシック" pitchFamily="34" charset="-128"/>
                <a:cs typeface="Arial" charset="0"/>
              </a:rPr>
              <a:t>progress</a:t>
            </a:r>
            <a:endParaRPr lang="fr-CH" altLang="en-US" sz="2500" dirty="0" smtClean="0">
              <a:solidFill>
                <a:schemeClr val="bg1"/>
              </a:solidFill>
              <a:latin typeface="Arial" charset="0"/>
              <a:ea typeface="ＭＳ Ｐゴシック" pitchFamily="34" charset="-128"/>
              <a:cs typeface="Arial" charset="0"/>
            </a:endParaRPr>
          </a:p>
          <a:p>
            <a:pPr>
              <a:spcAft>
                <a:spcPts val="1800"/>
              </a:spcAft>
            </a:pPr>
            <a:r>
              <a:rPr lang="en-CA" altLang="en-US" sz="2500" dirty="0" smtClean="0">
                <a:latin typeface="Arial" charset="0"/>
                <a:ea typeface="ＭＳ Ｐゴシック" pitchFamily="34" charset="-128"/>
                <a:cs typeface="Arial" charset="0"/>
              </a:rPr>
              <a:t>reduces fear by promising fairness, a sharing of costs / benefits</a:t>
            </a:r>
          </a:p>
          <a:p>
            <a:pPr>
              <a:spcAft>
                <a:spcPts val="1800"/>
              </a:spcAft>
            </a:pPr>
            <a:r>
              <a:rPr lang="fr-CH" altLang="en-US" sz="2500" dirty="0" err="1" smtClean="0">
                <a:solidFill>
                  <a:schemeClr val="bg1"/>
                </a:solidFill>
                <a:latin typeface="Arial" charset="0"/>
                <a:ea typeface="ＭＳ Ｐゴシック" pitchFamily="34" charset="-128"/>
                <a:cs typeface="Arial" charset="0"/>
              </a:rPr>
              <a:t>seeks</a:t>
            </a:r>
            <a:r>
              <a:rPr lang="fr-CH" altLang="en-US" sz="2500" dirty="0" smtClean="0">
                <a:solidFill>
                  <a:schemeClr val="bg1"/>
                </a:solidFill>
                <a:latin typeface="Arial" charset="0"/>
                <a:ea typeface="ＭＳ Ｐゴシック" pitchFamily="34" charset="-128"/>
                <a:cs typeface="Arial" charset="0"/>
              </a:rPr>
              <a:t> positive </a:t>
            </a:r>
            <a:r>
              <a:rPr lang="fr-CH" altLang="en-US" sz="2500" dirty="0" err="1" smtClean="0">
                <a:solidFill>
                  <a:schemeClr val="bg1"/>
                </a:solidFill>
                <a:latin typeface="Arial" charset="0"/>
                <a:ea typeface="ＭＳ Ｐゴシック" pitchFamily="34" charset="-128"/>
                <a:cs typeface="Arial" charset="0"/>
              </a:rPr>
              <a:t>benefits</a:t>
            </a:r>
            <a:r>
              <a:rPr lang="fr-CH" altLang="en-US" sz="2500" dirty="0" smtClean="0">
                <a:solidFill>
                  <a:schemeClr val="bg1"/>
                </a:solidFill>
                <a:latin typeface="Arial" charset="0"/>
                <a:ea typeface="ＭＳ Ｐゴシック" pitchFamily="34" charset="-128"/>
                <a:cs typeface="Arial" charset="0"/>
              </a:rPr>
              <a:t> for </a:t>
            </a:r>
            <a:r>
              <a:rPr lang="fr-CH" altLang="en-US" sz="2500" dirty="0" err="1" smtClean="0">
                <a:solidFill>
                  <a:schemeClr val="bg1"/>
                </a:solidFill>
                <a:latin typeface="Arial" charset="0"/>
                <a:ea typeface="ＭＳ Ｐゴシック" pitchFamily="34" charset="-128"/>
                <a:cs typeface="Arial" charset="0"/>
              </a:rPr>
              <a:t>both</a:t>
            </a:r>
            <a:r>
              <a:rPr lang="fr-CH" altLang="en-US" sz="2500" dirty="0" smtClean="0">
                <a:solidFill>
                  <a:schemeClr val="bg1"/>
                </a:solidFill>
                <a:latin typeface="Arial" charset="0"/>
                <a:ea typeface="ＭＳ Ｐゴシック" pitchFamily="34" charset="-128"/>
                <a:cs typeface="Arial" charset="0"/>
              </a:rPr>
              <a:t> </a:t>
            </a:r>
            <a:r>
              <a:rPr lang="fr-CH" altLang="en-US" sz="2500" dirty="0" err="1" smtClean="0">
                <a:solidFill>
                  <a:schemeClr val="bg1"/>
                </a:solidFill>
                <a:latin typeface="Arial" charset="0"/>
                <a:ea typeface="ＭＳ Ｐゴシック" pitchFamily="34" charset="-128"/>
                <a:cs typeface="Arial" charset="0"/>
              </a:rPr>
              <a:t>present-day</a:t>
            </a:r>
            <a:r>
              <a:rPr lang="fr-CH" altLang="en-US" sz="2500" dirty="0" smtClean="0">
                <a:solidFill>
                  <a:schemeClr val="bg1"/>
                </a:solidFill>
                <a:latin typeface="Arial" charset="0"/>
                <a:ea typeface="ＭＳ Ｐゴシック" pitchFamily="34" charset="-128"/>
                <a:cs typeface="Arial" charset="0"/>
              </a:rPr>
              <a:t> </a:t>
            </a:r>
            <a:r>
              <a:rPr lang="fr-CH" altLang="en-US" sz="2500" dirty="0" err="1" smtClean="0">
                <a:solidFill>
                  <a:schemeClr val="bg1"/>
                </a:solidFill>
                <a:latin typeface="Arial" charset="0"/>
                <a:ea typeface="ＭＳ Ｐゴシック" pitchFamily="34" charset="-128"/>
                <a:cs typeface="Arial" charset="0"/>
              </a:rPr>
              <a:t>workers</a:t>
            </a:r>
            <a:r>
              <a:rPr lang="fr-CH" altLang="en-US" sz="2500" dirty="0" smtClean="0">
                <a:solidFill>
                  <a:schemeClr val="bg1"/>
                </a:solidFill>
                <a:latin typeface="Arial" charset="0"/>
                <a:ea typeface="ＭＳ Ｐゴシック" pitchFamily="34" charset="-128"/>
                <a:cs typeface="Arial" charset="0"/>
              </a:rPr>
              <a:t>, and future </a:t>
            </a:r>
            <a:r>
              <a:rPr lang="fr-CH" altLang="en-US" sz="2500" dirty="0" err="1" smtClean="0">
                <a:solidFill>
                  <a:schemeClr val="bg1"/>
                </a:solidFill>
                <a:latin typeface="Arial" charset="0"/>
                <a:ea typeface="ＭＳ Ｐゴシック" pitchFamily="34" charset="-128"/>
                <a:cs typeface="Arial" charset="0"/>
              </a:rPr>
              <a:t>workers</a:t>
            </a:r>
            <a:r>
              <a:rPr lang="fr-CH" altLang="en-US" sz="2500" dirty="0" smtClean="0">
                <a:solidFill>
                  <a:schemeClr val="bg1"/>
                </a:solidFill>
                <a:latin typeface="Arial" charset="0"/>
                <a:ea typeface="ＭＳ Ｐゴシック" pitchFamily="34" charset="-128"/>
                <a:cs typeface="Arial" charset="0"/>
              </a:rPr>
              <a:t> in </a:t>
            </a:r>
            <a:r>
              <a:rPr lang="fr-CH" altLang="en-US" sz="2500" dirty="0" err="1" smtClean="0">
                <a:solidFill>
                  <a:schemeClr val="bg1"/>
                </a:solidFill>
                <a:latin typeface="Arial" charset="0"/>
                <a:ea typeface="ＭＳ Ｐゴシック" pitchFamily="34" charset="-128"/>
                <a:cs typeface="Arial" charset="0"/>
              </a:rPr>
              <a:t>greener</a:t>
            </a:r>
            <a:r>
              <a:rPr lang="fr-CH" altLang="en-US" sz="2500" dirty="0" smtClean="0">
                <a:solidFill>
                  <a:schemeClr val="bg1"/>
                </a:solidFill>
                <a:latin typeface="Arial" charset="0"/>
                <a:ea typeface="ＭＳ Ｐゴシック" pitchFamily="34" charset="-128"/>
                <a:cs typeface="Arial" charset="0"/>
              </a:rPr>
              <a:t> industries</a:t>
            </a:r>
          </a:p>
          <a:p>
            <a:pPr>
              <a:lnSpc>
                <a:spcPct val="100000"/>
              </a:lnSpc>
              <a:spcBef>
                <a:spcPts val="0"/>
              </a:spcBef>
              <a:spcAft>
                <a:spcPts val="0"/>
              </a:spcAft>
            </a:pPr>
            <a:r>
              <a:rPr lang="fr-CH" altLang="en-US" sz="2500" dirty="0" err="1" smtClean="0">
                <a:solidFill>
                  <a:schemeClr val="bg1"/>
                </a:solidFill>
                <a:latin typeface="Arial" charset="0"/>
                <a:ea typeface="ＭＳ Ｐゴシック" pitchFamily="34" charset="-128"/>
                <a:cs typeface="Arial" charset="0"/>
              </a:rPr>
              <a:t>rests</a:t>
            </a:r>
            <a:r>
              <a:rPr lang="fr-CH" altLang="en-US" sz="2500" dirty="0" smtClean="0">
                <a:solidFill>
                  <a:schemeClr val="bg1"/>
                </a:solidFill>
                <a:latin typeface="Arial" charset="0"/>
                <a:ea typeface="ＭＳ Ｐゴシック" pitchFamily="34" charset="-128"/>
                <a:cs typeface="Arial" charset="0"/>
              </a:rPr>
              <a:t> on </a:t>
            </a:r>
            <a:r>
              <a:rPr lang="fr-CH" altLang="en-US" sz="2500" dirty="0" err="1" smtClean="0">
                <a:solidFill>
                  <a:schemeClr val="bg1"/>
                </a:solidFill>
                <a:latin typeface="Arial" charset="0"/>
                <a:ea typeface="ＭＳ Ｐゴシック" pitchFamily="34" charset="-128"/>
                <a:cs typeface="Arial" charset="0"/>
              </a:rPr>
              <a:t>three</a:t>
            </a:r>
            <a:r>
              <a:rPr lang="fr-CH" altLang="en-US" sz="2500" dirty="0" smtClean="0">
                <a:solidFill>
                  <a:schemeClr val="bg1"/>
                </a:solidFill>
                <a:latin typeface="Arial" charset="0"/>
                <a:ea typeface="ＭＳ Ｐゴシック" pitchFamily="34" charset="-128"/>
                <a:cs typeface="Arial" charset="0"/>
              </a:rPr>
              <a:t> </a:t>
            </a:r>
            <a:r>
              <a:rPr lang="fr-CH" altLang="en-US" sz="2500" dirty="0" err="1" smtClean="0">
                <a:solidFill>
                  <a:schemeClr val="bg1"/>
                </a:solidFill>
                <a:latin typeface="Arial" charset="0"/>
                <a:ea typeface="ＭＳ Ｐゴシック" pitchFamily="34" charset="-128"/>
                <a:cs typeface="Arial" charset="0"/>
              </a:rPr>
              <a:t>elements</a:t>
            </a:r>
            <a:r>
              <a:rPr lang="fr-CH" altLang="en-US" sz="2500" dirty="0" smtClean="0">
                <a:solidFill>
                  <a:schemeClr val="bg1"/>
                </a:solidFill>
                <a:latin typeface="Arial" charset="0"/>
                <a:ea typeface="ＭＳ Ｐゴシック" pitchFamily="34" charset="-128"/>
                <a:cs typeface="Arial" charset="0"/>
              </a:rPr>
              <a:t>: </a:t>
            </a:r>
          </a:p>
          <a:p>
            <a:pPr>
              <a:lnSpc>
                <a:spcPct val="100000"/>
              </a:lnSpc>
              <a:spcBef>
                <a:spcPts val="0"/>
              </a:spcBef>
              <a:spcAft>
                <a:spcPts val="0"/>
              </a:spcAft>
            </a:pPr>
            <a:r>
              <a:rPr lang="fr-CH" altLang="en-US" sz="2500" dirty="0" smtClean="0">
                <a:solidFill>
                  <a:schemeClr val="bg1"/>
                </a:solidFill>
                <a:latin typeface="Arial" charset="0"/>
                <a:ea typeface="ＭＳ Ｐゴシック" pitchFamily="34" charset="-128"/>
                <a:cs typeface="Arial" charset="0"/>
              </a:rPr>
              <a:t>• </a:t>
            </a:r>
            <a:r>
              <a:rPr lang="fr-CH" altLang="en-US" sz="2500" dirty="0" err="1" smtClean="0">
                <a:solidFill>
                  <a:schemeClr val="bg1"/>
                </a:solidFill>
                <a:latin typeface="Arial" charset="0"/>
                <a:ea typeface="ＭＳ Ｐゴシック" pitchFamily="34" charset="-128"/>
                <a:cs typeface="Arial" charset="0"/>
              </a:rPr>
              <a:t>sustainable</a:t>
            </a:r>
            <a:r>
              <a:rPr lang="fr-CH" altLang="en-US" sz="2500" dirty="0" smtClean="0">
                <a:solidFill>
                  <a:schemeClr val="bg1"/>
                </a:solidFill>
                <a:latin typeface="Arial" charset="0"/>
                <a:ea typeface="ＭＳ Ｐゴシック" pitchFamily="34" charset="-128"/>
                <a:cs typeface="Arial" charset="0"/>
              </a:rPr>
              <a:t> </a:t>
            </a:r>
            <a:r>
              <a:rPr lang="fr-CH" altLang="en-US" sz="2500" dirty="0" err="1" smtClean="0">
                <a:solidFill>
                  <a:schemeClr val="bg1"/>
                </a:solidFill>
                <a:latin typeface="Arial" charset="0"/>
                <a:ea typeface="ＭＳ Ｐゴシック" pitchFamily="34" charset="-128"/>
                <a:cs typeface="Arial" charset="0"/>
              </a:rPr>
              <a:t>industrial</a:t>
            </a:r>
            <a:r>
              <a:rPr lang="fr-CH" altLang="en-US" sz="2500" dirty="0" smtClean="0">
                <a:solidFill>
                  <a:schemeClr val="bg1"/>
                </a:solidFill>
                <a:latin typeface="Arial" charset="0"/>
                <a:ea typeface="ＭＳ Ｐゴシック" pitchFamily="34" charset="-128"/>
                <a:cs typeface="Arial" charset="0"/>
              </a:rPr>
              <a:t> </a:t>
            </a:r>
            <a:r>
              <a:rPr lang="fr-CH" altLang="en-US" sz="2500" dirty="0" err="1" smtClean="0">
                <a:solidFill>
                  <a:schemeClr val="bg1"/>
                </a:solidFill>
                <a:latin typeface="Arial" charset="0"/>
                <a:ea typeface="ＭＳ Ｐゴシック" pitchFamily="34" charset="-128"/>
                <a:cs typeface="Arial" charset="0"/>
              </a:rPr>
              <a:t>policy</a:t>
            </a:r>
            <a:r>
              <a:rPr lang="fr-CH" altLang="en-US" sz="2500" dirty="0" smtClean="0">
                <a:solidFill>
                  <a:schemeClr val="bg1"/>
                </a:solidFill>
                <a:latin typeface="Arial" charset="0"/>
                <a:ea typeface="ＭＳ Ｐゴシック" pitchFamily="34" charset="-128"/>
                <a:cs typeface="Arial" charset="0"/>
              </a:rPr>
              <a:t>,  </a:t>
            </a:r>
          </a:p>
          <a:p>
            <a:pPr>
              <a:lnSpc>
                <a:spcPct val="100000"/>
              </a:lnSpc>
              <a:spcBef>
                <a:spcPts val="0"/>
              </a:spcBef>
              <a:spcAft>
                <a:spcPts val="0"/>
              </a:spcAft>
            </a:pPr>
            <a:r>
              <a:rPr lang="fr-CH" altLang="en-US" sz="2500" dirty="0" smtClean="0">
                <a:solidFill>
                  <a:schemeClr val="bg1"/>
                </a:solidFill>
                <a:latin typeface="Arial" charset="0"/>
                <a:ea typeface="ＭＳ Ｐゴシック" pitchFamily="34" charset="-128"/>
                <a:cs typeface="Arial" charset="0"/>
              </a:rPr>
              <a:t>• </a:t>
            </a:r>
            <a:r>
              <a:rPr lang="fr-CH" altLang="en-US" sz="2500" dirty="0" err="1" smtClean="0">
                <a:solidFill>
                  <a:schemeClr val="bg1"/>
                </a:solidFill>
                <a:latin typeface="Arial" charset="0"/>
                <a:ea typeface="ＭＳ Ｐゴシック" pitchFamily="34" charset="-128"/>
                <a:cs typeface="Arial" charset="0"/>
              </a:rPr>
              <a:t>robust</a:t>
            </a:r>
            <a:r>
              <a:rPr lang="fr-CH" altLang="en-US" sz="2500" dirty="0" smtClean="0">
                <a:solidFill>
                  <a:schemeClr val="bg1"/>
                </a:solidFill>
                <a:latin typeface="Arial" charset="0"/>
                <a:ea typeface="ＭＳ Ｐゴシック" pitchFamily="34" charset="-128"/>
                <a:cs typeface="Arial" charset="0"/>
              </a:rPr>
              <a:t> social protections,    </a:t>
            </a:r>
          </a:p>
          <a:p>
            <a:pPr>
              <a:lnSpc>
                <a:spcPct val="100000"/>
              </a:lnSpc>
              <a:spcBef>
                <a:spcPts val="0"/>
              </a:spcBef>
              <a:spcAft>
                <a:spcPts val="0"/>
              </a:spcAft>
            </a:pPr>
            <a:r>
              <a:rPr lang="fr-CH" altLang="en-US" sz="2500" dirty="0" smtClean="0">
                <a:solidFill>
                  <a:schemeClr val="bg1"/>
                </a:solidFill>
                <a:latin typeface="Arial" charset="0"/>
                <a:ea typeface="ＭＳ Ｐゴシック" pitchFamily="34" charset="-128"/>
                <a:cs typeface="Arial" charset="0"/>
              </a:rPr>
              <a:t>• </a:t>
            </a:r>
            <a:r>
              <a:rPr lang="fr-CH" altLang="en-US" sz="2500" dirty="0" err="1" smtClean="0">
                <a:solidFill>
                  <a:schemeClr val="bg1"/>
                </a:solidFill>
                <a:latin typeface="Arial" charset="0"/>
                <a:ea typeface="ＭＳ Ｐゴシック" pitchFamily="34" charset="-128"/>
                <a:cs typeface="Arial" charset="0"/>
              </a:rPr>
              <a:t>creative</a:t>
            </a:r>
            <a:r>
              <a:rPr lang="fr-CH" altLang="en-US" sz="2500" dirty="0" smtClean="0">
                <a:solidFill>
                  <a:schemeClr val="bg1"/>
                </a:solidFill>
                <a:latin typeface="Arial" charset="0"/>
                <a:ea typeface="ＭＳ Ｐゴシック" pitchFamily="34" charset="-128"/>
                <a:cs typeface="Arial" charset="0"/>
              </a:rPr>
              <a:t> labour </a:t>
            </a:r>
            <a:r>
              <a:rPr lang="fr-CH" altLang="en-US" sz="2500" dirty="0" err="1" smtClean="0">
                <a:solidFill>
                  <a:schemeClr val="bg1"/>
                </a:solidFill>
                <a:latin typeface="Arial" charset="0"/>
                <a:ea typeface="ＭＳ Ｐゴシック" pitchFamily="34" charset="-128"/>
                <a:cs typeface="Arial" charset="0"/>
              </a:rPr>
              <a:t>adjustment</a:t>
            </a:r>
            <a:endParaRPr lang="fr-CH" altLang="en-US" sz="2500" dirty="0" smtClean="0">
              <a:solidFill>
                <a:schemeClr val="bg1"/>
              </a:solidFill>
              <a:latin typeface="Arial" charset="0"/>
              <a:ea typeface="ＭＳ Ｐゴシック" pitchFamily="34" charset="-128"/>
              <a:cs typeface="Arial" charset="0"/>
            </a:endParaRPr>
          </a:p>
          <a:p>
            <a:pPr>
              <a:lnSpc>
                <a:spcPct val="100000"/>
              </a:lnSpc>
              <a:spcBef>
                <a:spcPts val="0"/>
              </a:spcBef>
              <a:spcAft>
                <a:spcPts val="0"/>
              </a:spcAft>
            </a:pPr>
            <a:r>
              <a:rPr lang="fr-CH" altLang="en-US" sz="2500" dirty="0" smtClean="0">
                <a:solidFill>
                  <a:schemeClr val="bg1"/>
                </a:solidFill>
                <a:latin typeface="Arial" charset="0"/>
                <a:ea typeface="ＭＳ Ｐゴシック" pitchFamily="34" charset="-128"/>
                <a:cs typeface="Arial" charset="0"/>
              </a:rPr>
              <a:t>   programmes</a:t>
            </a:r>
          </a:p>
          <a:p>
            <a:pPr marL="466725" indent="-466725"/>
            <a:endParaRPr lang="fr-CH" altLang="en-US" dirty="0" smtClean="0">
              <a:latin typeface="Arial" charset="0"/>
              <a:ea typeface="ＭＳ Ｐゴシック" pitchFamily="34" charset="-128"/>
              <a:cs typeface="Arial" charset="0"/>
            </a:endParaRPr>
          </a:p>
        </p:txBody>
      </p:sp>
      <p:sp>
        <p:nvSpPr>
          <p:cNvPr id="61445" name="Title 6"/>
          <p:cNvSpPr>
            <a:spLocks noGrp="1"/>
          </p:cNvSpPr>
          <p:nvPr>
            <p:ph type="title"/>
          </p:nvPr>
        </p:nvSpPr>
        <p:spPr bwMode="auto">
          <a:xfrm>
            <a:off x="468313" y="476250"/>
            <a:ext cx="5472112" cy="752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fr-CH" altLang="en-US" smtClean="0">
                <a:solidFill>
                  <a:srgbClr val="92D050"/>
                </a:solidFill>
                <a:latin typeface="Arial" charset="0"/>
                <a:ea typeface="ＭＳ Ｐゴシック" pitchFamily="34" charset="-128"/>
                <a:cs typeface="Arial" charset="0"/>
              </a:rPr>
              <a:t>Just Transition </a:t>
            </a:r>
          </a:p>
        </p:txBody>
      </p:sp>
      <p:pic>
        <p:nvPicPr>
          <p:cNvPr id="6144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150813"/>
            <a:ext cx="16541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35767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385" y="4204531"/>
            <a:ext cx="8605615" cy="1281869"/>
          </a:xfrm>
          <a:solidFill>
            <a:schemeClr val="tx1"/>
          </a:solidFill>
        </p:spPr>
        <p:txBody>
          <a:bodyPr/>
          <a:lstStyle/>
          <a:p>
            <a:r>
              <a:rPr lang="en-US" dirty="0" smtClean="0"/>
              <a:t> </a:t>
            </a:r>
            <a:endParaRPr lang="en-CA" dirty="0"/>
          </a:p>
        </p:txBody>
      </p:sp>
      <p:sp>
        <p:nvSpPr>
          <p:cNvPr id="5" name="Title 1"/>
          <p:cNvSpPr txBox="1">
            <a:spLocks/>
          </p:cNvSpPr>
          <p:nvPr/>
        </p:nvSpPr>
        <p:spPr>
          <a:xfrm>
            <a:off x="743484" y="4817175"/>
            <a:ext cx="7246834" cy="1109333"/>
          </a:xfrm>
          <a:prstGeom prst="rect">
            <a:avLst/>
          </a:prstGeom>
        </p:spPr>
        <p:txBody>
          <a:bodyPr lIns="0" tIns="0" rIns="0" bIns="0"/>
          <a:lstStyle>
            <a:lvl1pPr algn="l" defTabSz="457200" rtl="0" eaLnBrk="1" latinLnBrk="0" hangingPunct="1">
              <a:lnSpc>
                <a:spcPct val="100000"/>
              </a:lnSpc>
              <a:spcBef>
                <a:spcPct val="0"/>
              </a:spcBef>
              <a:buNone/>
              <a:defRPr sz="3600" b="1" kern="1200">
                <a:solidFill>
                  <a:srgbClr val="E5011C"/>
                </a:solidFill>
                <a:latin typeface="Arial"/>
                <a:ea typeface="Arial"/>
                <a:cs typeface="Arial"/>
              </a:defRPr>
            </a:lvl1pPr>
          </a:lstStyle>
          <a:p>
            <a:pPr algn="ctr" fontAlgn="auto">
              <a:spcAft>
                <a:spcPts val="0"/>
              </a:spcAft>
              <a:buClrTx/>
              <a:buSzTx/>
              <a:buFontTx/>
              <a:buNone/>
              <a:tabLst>
                <a:tab pos="2808605" algn="l"/>
                <a:tab pos="457200" algn="l"/>
              </a:tabLst>
            </a:pPr>
            <a:r>
              <a:rPr lang="fr-CH" dirty="0" err="1" smtClean="0">
                <a:ln w="9525" cap="rnd" cmpd="sng" algn="ctr">
                  <a:solidFill>
                    <a:srgbClr val="FFFF00"/>
                  </a:solidFill>
                  <a:prstDash val="solid"/>
                  <a:bevel/>
                </a:ln>
              </a:rPr>
              <a:t>Getting</a:t>
            </a:r>
            <a:r>
              <a:rPr lang="fr-CH" dirty="0" smtClean="0">
                <a:ln w="9525" cap="rnd" cmpd="sng" algn="ctr">
                  <a:solidFill>
                    <a:srgbClr val="FFFF00"/>
                  </a:solidFill>
                  <a:prstDash val="solid"/>
                  <a:bevel/>
                </a:ln>
              </a:rPr>
              <a:t> There </a:t>
            </a:r>
            <a:r>
              <a:rPr lang="fr-CH" dirty="0" err="1" smtClean="0">
                <a:ln w="9525" cap="rnd" cmpd="sng" algn="ctr">
                  <a:solidFill>
                    <a:srgbClr val="FFFF00"/>
                  </a:solidFill>
                  <a:prstDash val="solid"/>
                  <a:bevel/>
                </a:ln>
              </a:rPr>
              <a:t>from</a:t>
            </a:r>
            <a:r>
              <a:rPr lang="fr-CH" dirty="0" smtClean="0">
                <a:ln w="9525" cap="rnd" cmpd="sng" algn="ctr">
                  <a:solidFill>
                    <a:srgbClr val="FFFF00"/>
                  </a:solidFill>
                  <a:prstDash val="solid"/>
                  <a:bevel/>
                </a:ln>
              </a:rPr>
              <a:t> </a:t>
            </a:r>
            <a:r>
              <a:rPr lang="fr-CH" dirty="0" err="1" smtClean="0">
                <a:ln w="9525" cap="rnd" cmpd="sng" algn="ctr">
                  <a:solidFill>
                    <a:srgbClr val="FFFF00"/>
                  </a:solidFill>
                  <a:prstDash val="solid"/>
                  <a:bevel/>
                </a:ln>
              </a:rPr>
              <a:t>Here</a:t>
            </a:r>
            <a:r>
              <a:rPr lang="fr-CH" dirty="0" smtClean="0">
                <a:ln w="9525" cap="rnd" cmpd="sng" algn="ctr">
                  <a:solidFill>
                    <a:srgbClr val="FFFF00"/>
                  </a:solidFill>
                  <a:prstDash val="solid"/>
                  <a:bevel/>
                </a:ln>
              </a:rPr>
              <a:t> : </a:t>
            </a:r>
          </a:p>
          <a:p>
            <a:pPr algn="ctr" fontAlgn="auto">
              <a:spcAft>
                <a:spcPts val="0"/>
              </a:spcAft>
              <a:buClrTx/>
              <a:buSzTx/>
              <a:buFontTx/>
              <a:buNone/>
              <a:tabLst>
                <a:tab pos="2808605" algn="l"/>
                <a:tab pos="457200" algn="l"/>
              </a:tabLst>
            </a:pPr>
            <a:r>
              <a:rPr lang="fr-CH" dirty="0" smtClean="0">
                <a:ln w="9525" cap="rnd" cmpd="sng" algn="ctr">
                  <a:solidFill>
                    <a:srgbClr val="FFFF00"/>
                  </a:solidFill>
                  <a:prstDash val="solid"/>
                  <a:bevel/>
                </a:ln>
              </a:rPr>
              <a:t>a concept </a:t>
            </a:r>
            <a:r>
              <a:rPr lang="fr-CH" dirty="0" err="1" smtClean="0">
                <a:ln w="9525" cap="rnd" cmpd="sng" algn="ctr">
                  <a:solidFill>
                    <a:srgbClr val="FFFF00"/>
                  </a:solidFill>
                  <a:prstDash val="solid"/>
                  <a:bevel/>
                </a:ln>
              </a:rPr>
              <a:t>whose</a:t>
            </a:r>
            <a:r>
              <a:rPr lang="fr-CH" dirty="0" smtClean="0">
                <a:ln w="9525" cap="rnd" cmpd="sng" algn="ctr">
                  <a:solidFill>
                    <a:srgbClr val="FFFF00"/>
                  </a:solidFill>
                  <a:prstDash val="solid"/>
                  <a:bevel/>
                </a:ln>
              </a:rPr>
              <a:t> time has come</a:t>
            </a:r>
            <a:endParaRPr lang="en-US" dirty="0"/>
          </a:p>
        </p:txBody>
      </p:sp>
      <p:sp>
        <p:nvSpPr>
          <p:cNvPr id="3" name="Rectangle 2"/>
          <p:cNvSpPr/>
          <p:nvPr/>
        </p:nvSpPr>
        <p:spPr>
          <a:xfrm>
            <a:off x="755576" y="116632"/>
            <a:ext cx="8280920" cy="3904146"/>
          </a:xfrm>
          <a:prstGeom prst="rect">
            <a:avLst/>
          </a:prstGeom>
        </p:spPr>
        <p:txBody>
          <a:bodyPr wrap="square">
            <a:spAutoFit/>
          </a:bodyPr>
          <a:lstStyle/>
          <a:p>
            <a:r>
              <a:rPr lang="en-CA" dirty="0" smtClean="0">
                <a:solidFill>
                  <a:prstClr val="black"/>
                </a:solidFill>
                <a:latin typeface="Source Sans Pro Semibold" panose="020B0603030403020204" pitchFamily="34" charset="0"/>
                <a:ea typeface="Source Sans Pro Semibold" panose="020B0603030403020204" pitchFamily="34" charset="0"/>
              </a:rPr>
              <a:t>ILO Guidance on Just Transition</a:t>
            </a:r>
          </a:p>
          <a:p>
            <a:endParaRPr lang="en-CA" dirty="0">
              <a:solidFill>
                <a:prstClr val="black"/>
              </a:solidFill>
              <a:latin typeface="Source Sans Pro Semibold" panose="020B0603030403020204" pitchFamily="34" charset="0"/>
              <a:ea typeface="Source Sans Pro Semibold" panose="020B0603030403020204" pitchFamily="34" charset="0"/>
            </a:endParaRPr>
          </a:p>
          <a:p>
            <a:r>
              <a:rPr lang="en-CA" dirty="0" smtClean="0">
                <a:solidFill>
                  <a:prstClr val="black"/>
                </a:solidFill>
                <a:latin typeface="Source Sans Pro Semibold" panose="020B0603030403020204" pitchFamily="34" charset="0"/>
                <a:ea typeface="Source Sans Pro Semibold" panose="020B0603030403020204" pitchFamily="34" charset="0"/>
              </a:rPr>
              <a:t>I</a:t>
            </a:r>
            <a:r>
              <a:rPr lang="en-CA" dirty="0">
                <a:solidFill>
                  <a:prstClr val="black"/>
                </a:solidFill>
                <a:latin typeface="Source Sans Pro Semibold" panose="020B0603030403020204" pitchFamily="34" charset="0"/>
                <a:ea typeface="Source Sans Pro Semibold" panose="020B0603030403020204" pitchFamily="34" charset="0"/>
              </a:rPr>
              <a:t>. Policy coherence and institutions (country specific)</a:t>
            </a:r>
          </a:p>
          <a:p>
            <a:r>
              <a:rPr lang="en-CA" dirty="0">
                <a:solidFill>
                  <a:prstClr val="black"/>
                </a:solidFill>
                <a:latin typeface="Source Sans Pro Semibold" panose="020B0603030403020204" pitchFamily="34" charset="0"/>
                <a:ea typeface="Source Sans Pro Semibold" panose="020B0603030403020204" pitchFamily="34" charset="0"/>
              </a:rPr>
              <a:t>II. Social dialogue (</a:t>
            </a:r>
            <a:r>
              <a:rPr lang="en-CA" dirty="0" err="1">
                <a:solidFill>
                  <a:prstClr val="black"/>
                </a:solidFill>
                <a:latin typeface="Source Sans Pro Semibold" panose="020B0603030403020204" pitchFamily="34" charset="0"/>
                <a:ea typeface="Source Sans Pro Semibold" panose="020B0603030403020204" pitchFamily="34" charset="0"/>
              </a:rPr>
              <a:t>multistakeholder</a:t>
            </a:r>
            <a:r>
              <a:rPr lang="en-CA" dirty="0">
                <a:solidFill>
                  <a:prstClr val="black"/>
                </a:solidFill>
                <a:latin typeface="Source Sans Pro Semibold" panose="020B0603030403020204" pitchFamily="34" charset="0"/>
                <a:ea typeface="Source Sans Pro Semibold" panose="020B0603030403020204" pitchFamily="34" charset="0"/>
              </a:rPr>
              <a:t>)</a:t>
            </a:r>
          </a:p>
          <a:p>
            <a:r>
              <a:rPr lang="en-CA" dirty="0">
                <a:solidFill>
                  <a:prstClr val="black"/>
                </a:solidFill>
                <a:latin typeface="Source Sans Pro Semibold" panose="020B0603030403020204" pitchFamily="34" charset="0"/>
                <a:ea typeface="Source Sans Pro Semibold" panose="020B0603030403020204" pitchFamily="34" charset="0"/>
              </a:rPr>
              <a:t>III. Macroeconomic and growth policies</a:t>
            </a:r>
          </a:p>
          <a:p>
            <a:r>
              <a:rPr lang="en-CA" dirty="0">
                <a:solidFill>
                  <a:prstClr val="black"/>
                </a:solidFill>
                <a:latin typeface="Source Sans Pro Semibold" panose="020B0603030403020204" pitchFamily="34" charset="0"/>
                <a:ea typeface="Source Sans Pro Semibold" panose="020B0603030403020204" pitchFamily="34" charset="0"/>
              </a:rPr>
              <a:t>IV. Industrial and </a:t>
            </a:r>
            <a:r>
              <a:rPr lang="en-CA" dirty="0" err="1">
                <a:solidFill>
                  <a:prstClr val="black"/>
                </a:solidFill>
                <a:latin typeface="Source Sans Pro Semibold" panose="020B0603030403020204" pitchFamily="34" charset="0"/>
                <a:ea typeface="Source Sans Pro Semibold" panose="020B0603030403020204" pitchFamily="34" charset="0"/>
              </a:rPr>
              <a:t>sectoral</a:t>
            </a:r>
            <a:r>
              <a:rPr lang="en-CA" dirty="0">
                <a:solidFill>
                  <a:prstClr val="black"/>
                </a:solidFill>
                <a:latin typeface="Source Sans Pro Semibold" panose="020B0603030403020204" pitchFamily="34" charset="0"/>
                <a:ea typeface="Source Sans Pro Semibold" panose="020B0603030403020204" pitchFamily="34" charset="0"/>
              </a:rPr>
              <a:t> policies (greener jobs; decent work)</a:t>
            </a:r>
          </a:p>
          <a:p>
            <a:r>
              <a:rPr lang="en-CA" dirty="0">
                <a:solidFill>
                  <a:prstClr val="black"/>
                </a:solidFill>
                <a:latin typeface="Source Sans Pro Semibold" panose="020B0603030403020204" pitchFamily="34" charset="0"/>
                <a:ea typeface="Source Sans Pro Semibold" panose="020B0603030403020204" pitchFamily="34" charset="0"/>
              </a:rPr>
              <a:t>V. Enterprise policies</a:t>
            </a:r>
          </a:p>
          <a:p>
            <a:r>
              <a:rPr lang="en-CA" dirty="0">
                <a:solidFill>
                  <a:prstClr val="black"/>
                </a:solidFill>
                <a:latin typeface="Source Sans Pro Semibold" panose="020B0603030403020204" pitchFamily="34" charset="0"/>
                <a:ea typeface="Source Sans Pro Semibold" panose="020B0603030403020204" pitchFamily="34" charset="0"/>
              </a:rPr>
              <a:t>VI. Skills policies (also education)</a:t>
            </a:r>
          </a:p>
          <a:p>
            <a:r>
              <a:rPr lang="en-CA" dirty="0">
                <a:solidFill>
                  <a:prstClr val="black"/>
                </a:solidFill>
                <a:latin typeface="Source Sans Pro Semibold" panose="020B0603030403020204" pitchFamily="34" charset="0"/>
                <a:ea typeface="Source Sans Pro Semibold" panose="020B0603030403020204" pitchFamily="34" charset="0"/>
              </a:rPr>
              <a:t>VII. Occupational safety and health</a:t>
            </a:r>
          </a:p>
          <a:p>
            <a:r>
              <a:rPr lang="en-CA" dirty="0">
                <a:solidFill>
                  <a:prstClr val="black"/>
                </a:solidFill>
                <a:latin typeface="Source Sans Pro Semibold" panose="020B0603030403020204" pitchFamily="34" charset="0"/>
                <a:ea typeface="Source Sans Pro Semibold" panose="020B0603030403020204" pitchFamily="34" charset="0"/>
              </a:rPr>
              <a:t>VIII. Social protection policies (health care, income security, social services)</a:t>
            </a:r>
          </a:p>
          <a:p>
            <a:r>
              <a:rPr lang="en-CA" dirty="0">
                <a:solidFill>
                  <a:prstClr val="black"/>
                </a:solidFill>
                <a:latin typeface="Source Sans Pro Semibold" panose="020B0603030403020204" pitchFamily="34" charset="0"/>
                <a:ea typeface="Source Sans Pro Semibold" panose="020B0603030403020204" pitchFamily="34" charset="0"/>
              </a:rPr>
              <a:t>IX. Labour market policies</a:t>
            </a:r>
          </a:p>
        </p:txBody>
      </p:sp>
    </p:spTree>
    <p:extLst>
      <p:ext uri="{BB962C8B-B14F-4D97-AF65-F5344CB8AC3E}">
        <p14:creationId xmlns:p14="http://schemas.microsoft.com/office/powerpoint/2010/main" val="3715410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FFFFFF"/>
              </a:solidFill>
            </a:endParaRPr>
          </a:p>
        </p:txBody>
      </p:sp>
      <p:sp>
        <p:nvSpPr>
          <p:cNvPr id="16386" name="Rectangle 2"/>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FFFFFF"/>
              </a:solidFill>
            </a:endParaRPr>
          </a:p>
        </p:txBody>
      </p:sp>
      <p:sp>
        <p:nvSpPr>
          <p:cNvPr id="16397" name="Oval 13"/>
          <p:cNvSpPr>
            <a:spLocks noChangeArrowheads="1"/>
          </p:cNvSpPr>
          <p:nvPr/>
        </p:nvSpPr>
        <p:spPr bwMode="auto">
          <a:xfrm>
            <a:off x="3473450" y="4187825"/>
            <a:ext cx="2589213" cy="2540000"/>
          </a:xfrm>
          <a:prstGeom prst="ellipse">
            <a:avLst/>
          </a:prstGeom>
          <a:noFill/>
          <a:ln w="76320">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FFFFFF"/>
              </a:solidFill>
            </a:endParaRPr>
          </a:p>
        </p:txBody>
      </p:sp>
      <p:sp>
        <p:nvSpPr>
          <p:cNvPr id="16400" name="Rectangle 16"/>
          <p:cNvSpPr>
            <a:spLocks noChangeArrowheads="1"/>
          </p:cNvSpPr>
          <p:nvPr/>
        </p:nvSpPr>
        <p:spPr bwMode="auto">
          <a:xfrm>
            <a:off x="4300538" y="6691313"/>
            <a:ext cx="1052512" cy="11906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FFFFFF"/>
              </a:solidFill>
            </a:endParaRPr>
          </a:p>
        </p:txBody>
      </p:sp>
      <p:sp>
        <p:nvSpPr>
          <p:cNvPr id="16401" name="Rectangle 17"/>
          <p:cNvSpPr>
            <a:spLocks noChangeArrowheads="1"/>
          </p:cNvSpPr>
          <p:nvPr/>
        </p:nvSpPr>
        <p:spPr bwMode="auto">
          <a:xfrm>
            <a:off x="5357813" y="6553200"/>
            <a:ext cx="47625" cy="14287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FFFFFF"/>
              </a:solidFill>
            </a:endParaRPr>
          </a:p>
        </p:txBody>
      </p:sp>
      <p:sp>
        <p:nvSpPr>
          <p:cNvPr id="16402" name="Rectangle 18"/>
          <p:cNvSpPr>
            <a:spLocks noChangeArrowheads="1"/>
          </p:cNvSpPr>
          <p:nvPr/>
        </p:nvSpPr>
        <p:spPr bwMode="auto">
          <a:xfrm>
            <a:off x="5395913" y="6515100"/>
            <a:ext cx="104775" cy="12382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FFFFFF"/>
              </a:solidFill>
            </a:endParaRPr>
          </a:p>
        </p:txBody>
      </p:sp>
      <p:sp>
        <p:nvSpPr>
          <p:cNvPr id="16403" name="Rectangle 19"/>
          <p:cNvSpPr>
            <a:spLocks noChangeArrowheads="1"/>
          </p:cNvSpPr>
          <p:nvPr/>
        </p:nvSpPr>
        <p:spPr bwMode="auto">
          <a:xfrm>
            <a:off x="5224463" y="6610350"/>
            <a:ext cx="161925" cy="10477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FFFFFF"/>
              </a:solidFill>
            </a:endParaRPr>
          </a:p>
        </p:txBody>
      </p:sp>
      <p:sp>
        <p:nvSpPr>
          <p:cNvPr id="16404" name="Rectangle 20"/>
          <p:cNvSpPr>
            <a:spLocks noChangeArrowheads="1"/>
          </p:cNvSpPr>
          <p:nvPr/>
        </p:nvSpPr>
        <p:spPr bwMode="auto">
          <a:xfrm>
            <a:off x="5967413" y="5867400"/>
            <a:ext cx="76200" cy="10477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FFFFFF"/>
              </a:solidFill>
            </a:endParaRPr>
          </a:p>
        </p:txBody>
      </p:sp>
      <p:sp>
        <p:nvSpPr>
          <p:cNvPr id="16405" name="Rectangle 21"/>
          <p:cNvSpPr>
            <a:spLocks noChangeArrowheads="1"/>
          </p:cNvSpPr>
          <p:nvPr/>
        </p:nvSpPr>
        <p:spPr bwMode="auto">
          <a:xfrm>
            <a:off x="5795963" y="6162675"/>
            <a:ext cx="47625" cy="61913"/>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FFFFFF"/>
              </a:solidFill>
            </a:endParaRPr>
          </a:p>
        </p:txBody>
      </p:sp>
      <p:sp>
        <p:nvSpPr>
          <p:cNvPr id="16406" name="Rectangle 22"/>
          <p:cNvSpPr>
            <a:spLocks noChangeArrowheads="1"/>
          </p:cNvSpPr>
          <p:nvPr/>
        </p:nvSpPr>
        <p:spPr bwMode="auto">
          <a:xfrm>
            <a:off x="5962650" y="4025900"/>
            <a:ext cx="69850" cy="102870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FFFFFF"/>
              </a:solidFill>
            </a:endParaRPr>
          </a:p>
        </p:txBody>
      </p:sp>
      <p:sp>
        <p:nvSpPr>
          <p:cNvPr id="16407" name="Rectangle 23"/>
          <p:cNvSpPr>
            <a:spLocks noChangeArrowheads="1"/>
          </p:cNvSpPr>
          <p:nvPr/>
        </p:nvSpPr>
        <p:spPr bwMode="auto">
          <a:xfrm>
            <a:off x="5975350" y="5930900"/>
            <a:ext cx="50800" cy="862013"/>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solidFill>
                <a:srgbClr val="FFFFFF"/>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04664"/>
            <a:ext cx="6948264" cy="4135586"/>
          </a:xfrm>
          <a:prstGeom prst="rect">
            <a:avLst/>
          </a:prstGeom>
        </p:spPr>
      </p:pic>
      <p:pic>
        <p:nvPicPr>
          <p:cNvPr id="30"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116632"/>
            <a:ext cx="1656184" cy="13128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 name="Text Box 2"/>
          <p:cNvSpPr txBox="1">
            <a:spLocks noChangeArrowheads="1"/>
          </p:cNvSpPr>
          <p:nvPr/>
        </p:nvSpPr>
        <p:spPr bwMode="auto">
          <a:xfrm>
            <a:off x="-2" y="4725144"/>
            <a:ext cx="9144001"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fr-CH" altLang="en-US" sz="2800" b="1" i="0" u="none" strike="noStrike" kern="0" cap="none" spc="0" normalizeH="0" baseline="0" noProof="0" dirty="0" err="1" smtClean="0">
                <a:ln>
                  <a:noFill/>
                </a:ln>
                <a:solidFill>
                  <a:srgbClr val="558ED5"/>
                </a:solidFill>
                <a:effectLst/>
                <a:uLnTx/>
                <a:uFillTx/>
                <a:latin typeface="Arial" charset="0"/>
                <a:ea typeface="ＭＳ Ｐゴシック" pitchFamily="32" charset="-128"/>
              </a:rPr>
              <a:t>IndustriALL</a:t>
            </a:r>
            <a:r>
              <a:rPr kumimoji="0" lang="fr-CH" altLang="en-US" sz="2800" b="1" i="0" u="none" strike="noStrike" kern="0" cap="none" spc="0" normalizeH="0" baseline="0" noProof="0" dirty="0" smtClean="0">
                <a:ln>
                  <a:noFill/>
                </a:ln>
                <a:solidFill>
                  <a:srgbClr val="558ED5"/>
                </a:solidFill>
                <a:effectLst/>
                <a:uLnTx/>
                <a:uFillTx/>
                <a:latin typeface="Arial" charset="0"/>
                <a:ea typeface="ＭＳ Ｐゴシック" pitchFamily="32" charset="-128"/>
              </a:rPr>
              <a:t> Global Union and Climate Change</a:t>
            </a:r>
          </a:p>
        </p:txBody>
      </p:sp>
    </p:spTree>
    <p:extLst>
      <p:ext uri="{BB962C8B-B14F-4D97-AF65-F5344CB8AC3E}">
        <p14:creationId xmlns:p14="http://schemas.microsoft.com/office/powerpoint/2010/main" val="2054685996"/>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0" y="116632"/>
            <a:ext cx="9144000" cy="11136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9pPr>
          </a:lstStyle>
          <a:p>
            <a:pPr algn="ctr" eaLnBrk="1" hangingPunct="1">
              <a:lnSpc>
                <a:spcPct val="100000"/>
              </a:lnSpc>
              <a:buClrTx/>
              <a:buFontTx/>
              <a:buNone/>
            </a:pPr>
            <a:r>
              <a:rPr lang="en-US" altLang="en-US" sz="3300" b="1" dirty="0" err="1" smtClean="0">
                <a:solidFill>
                  <a:srgbClr val="000000"/>
                </a:solidFill>
                <a:cs typeface="Arial" charset="0"/>
              </a:rPr>
              <a:t>IndustriALL</a:t>
            </a:r>
            <a:r>
              <a:rPr lang="en-US" altLang="en-US" sz="3300" b="1" dirty="0" smtClean="0">
                <a:solidFill>
                  <a:srgbClr val="000000"/>
                </a:solidFill>
                <a:cs typeface="Arial" charset="0"/>
              </a:rPr>
              <a:t> Global Union:</a:t>
            </a:r>
          </a:p>
          <a:p>
            <a:pPr algn="ctr" eaLnBrk="1" hangingPunct="1">
              <a:lnSpc>
                <a:spcPct val="100000"/>
              </a:lnSpc>
              <a:buClrTx/>
              <a:buFontTx/>
              <a:buNone/>
            </a:pPr>
            <a:r>
              <a:rPr lang="en-US" altLang="en-US" sz="3300" b="1" dirty="0" smtClean="0">
                <a:solidFill>
                  <a:srgbClr val="000000"/>
                </a:solidFill>
                <a:cs typeface="Arial" charset="0"/>
              </a:rPr>
              <a:t>Sustainable Industrial Policies:</a:t>
            </a:r>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412875"/>
            <a:ext cx="5688013" cy="429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Box 1"/>
          <p:cNvSpPr txBox="1">
            <a:spLocks noChangeArrowheads="1"/>
          </p:cNvSpPr>
          <p:nvPr/>
        </p:nvSpPr>
        <p:spPr bwMode="auto">
          <a:xfrm>
            <a:off x="5940425" y="1417638"/>
            <a:ext cx="2808288"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100000"/>
              </a:lnSpc>
            </a:pPr>
            <a:r>
              <a:rPr lang="en-US" altLang="en-US" sz="2800" dirty="0" smtClean="0">
                <a:solidFill>
                  <a:srgbClr val="000000"/>
                </a:solidFill>
                <a:latin typeface="Arial" charset="0"/>
              </a:rPr>
              <a:t>Discussions: if changes are coming they must be managed</a:t>
            </a:r>
          </a:p>
          <a:p>
            <a:pPr eaLnBrk="1" hangingPunct="1">
              <a:lnSpc>
                <a:spcPct val="100000"/>
              </a:lnSpc>
            </a:pPr>
            <a:r>
              <a:rPr lang="en-US" altLang="en-US" sz="2800" dirty="0" smtClean="0">
                <a:solidFill>
                  <a:srgbClr val="000000"/>
                </a:solidFill>
                <a:latin typeface="Arial" charset="0"/>
              </a:rPr>
              <a:t>in a socially responsible</a:t>
            </a:r>
          </a:p>
          <a:p>
            <a:pPr eaLnBrk="1" hangingPunct="1">
              <a:lnSpc>
                <a:spcPct val="100000"/>
              </a:lnSpc>
            </a:pPr>
            <a:r>
              <a:rPr lang="en-US" altLang="en-US" sz="2800" dirty="0" smtClean="0">
                <a:solidFill>
                  <a:srgbClr val="000000"/>
                </a:solidFill>
                <a:latin typeface="Arial" charset="0"/>
              </a:rPr>
              <a:t>manner</a:t>
            </a:r>
            <a:endParaRPr lang="en-CA" altLang="en-US" sz="2800" dirty="0" smtClean="0">
              <a:solidFill>
                <a:srgbClr val="000000"/>
              </a:solidFill>
              <a:latin typeface="Arial" charset="0"/>
            </a:endParaRPr>
          </a:p>
        </p:txBody>
      </p:sp>
      <p:sp>
        <p:nvSpPr>
          <p:cNvPr id="16389" name="TextBox 1"/>
          <p:cNvSpPr txBox="1">
            <a:spLocks noChangeArrowheads="1"/>
          </p:cNvSpPr>
          <p:nvPr/>
        </p:nvSpPr>
        <p:spPr bwMode="auto">
          <a:xfrm>
            <a:off x="323850" y="1484313"/>
            <a:ext cx="187166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100000"/>
              </a:lnSpc>
            </a:pPr>
            <a:r>
              <a:rPr lang="en-US" altLang="en-US" sz="2800" dirty="0" smtClean="0">
                <a:solidFill>
                  <a:srgbClr val="000000"/>
                </a:solidFill>
                <a:latin typeface="Arial" charset="0"/>
              </a:rPr>
              <a:t>Just Transition: Who benefits? Who pays?</a:t>
            </a:r>
            <a:endParaRPr lang="en-CA" altLang="en-US" sz="2800" dirty="0" smtClean="0">
              <a:solidFill>
                <a:srgbClr val="000000"/>
              </a:solidFill>
              <a:latin typeface="Arial" charset="0"/>
            </a:endParaRPr>
          </a:p>
        </p:txBody>
      </p:sp>
      <p:sp>
        <p:nvSpPr>
          <p:cNvPr id="6" name="TextBox 1"/>
          <p:cNvSpPr txBox="1">
            <a:spLocks noChangeArrowheads="1"/>
          </p:cNvSpPr>
          <p:nvPr/>
        </p:nvSpPr>
        <p:spPr bwMode="auto">
          <a:xfrm>
            <a:off x="827584" y="5157192"/>
            <a:ext cx="71287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00000"/>
              </a:lnSpc>
            </a:pPr>
            <a:r>
              <a:rPr lang="en-US" altLang="en-US" sz="3200" b="1" dirty="0" smtClean="0">
                <a:solidFill>
                  <a:srgbClr val="000000"/>
                </a:solidFill>
                <a:latin typeface="Arial" charset="0"/>
              </a:rPr>
              <a:t>Industrial policy + sustainability</a:t>
            </a:r>
            <a:endParaRPr lang="en-CA" altLang="en-US" sz="3200" b="1" dirty="0" smtClean="0">
              <a:solidFill>
                <a:srgbClr val="000000"/>
              </a:solidFill>
              <a:latin typeface="Arial" charset="0"/>
            </a:endParaRPr>
          </a:p>
        </p:txBody>
      </p:sp>
    </p:spTree>
    <p:extLst>
      <p:ext uri="{BB962C8B-B14F-4D97-AF65-F5344CB8AC3E}">
        <p14:creationId xmlns:p14="http://schemas.microsoft.com/office/powerpoint/2010/main" val="916730878"/>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55650" y="2565400"/>
            <a:ext cx="7364413" cy="2879725"/>
          </a:xfrm>
        </p:spPr>
        <p:txBody>
          <a:bodyPr/>
          <a:lstStyle/>
          <a:p>
            <a:pPr marL="466725" indent="-466725" eaLnBrk="1" hangingPunct="1">
              <a:spcBef>
                <a:spcPts val="600"/>
              </a:spcBef>
              <a:buFont typeface="Arial" charset="0"/>
              <a:buChar char="•"/>
              <a:defRPr/>
            </a:pPr>
            <a:r>
              <a:rPr lang="fr-CH" sz="2000" dirty="0" err="1" smtClean="0">
                <a:latin typeface="Arial" charset="0"/>
                <a:ea typeface="ＭＳ Ｐゴシック" pitchFamily="34" charset="-128"/>
                <a:cs typeface="Arial" charset="0"/>
              </a:rPr>
              <a:t>Strategically</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targets</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specific</a:t>
            </a:r>
            <a:r>
              <a:rPr lang="fr-CH" sz="2000" dirty="0" smtClean="0">
                <a:latin typeface="Arial" charset="0"/>
                <a:ea typeface="ＭＳ Ｐゴシック" pitchFamily="34" charset="-128"/>
                <a:cs typeface="Arial" charset="0"/>
              </a:rPr>
              <a:t> industries and </a:t>
            </a:r>
            <a:r>
              <a:rPr lang="fr-CH" sz="2000" dirty="0" err="1" smtClean="0">
                <a:latin typeface="Arial" charset="0"/>
                <a:ea typeface="ＭＳ Ｐゴシック" pitchFamily="34" charset="-128"/>
                <a:cs typeface="Arial" charset="0"/>
              </a:rPr>
              <a:t>sectors</a:t>
            </a:r>
            <a:endParaRPr lang="fr-CH" sz="2000" dirty="0" smtClean="0">
              <a:latin typeface="Arial" charset="0"/>
              <a:ea typeface="ＭＳ Ｐゴシック" pitchFamily="34" charset="-128"/>
              <a:cs typeface="Arial" charset="0"/>
            </a:endParaRPr>
          </a:p>
          <a:p>
            <a:pPr marL="466725" indent="-466725" eaLnBrk="1" hangingPunct="1">
              <a:spcBef>
                <a:spcPts val="600"/>
              </a:spcBef>
              <a:buFont typeface="Arial" charset="0"/>
              <a:buChar char="•"/>
              <a:defRPr/>
            </a:pPr>
            <a:r>
              <a:rPr lang="fr-CH" sz="2000" dirty="0" err="1" smtClean="0">
                <a:latin typeface="Arial" charset="0"/>
                <a:ea typeface="ＭＳ Ｐゴシック" pitchFamily="34" charset="-128"/>
                <a:cs typeface="Arial" charset="0"/>
              </a:rPr>
              <a:t>Considers</a:t>
            </a:r>
            <a:r>
              <a:rPr lang="fr-CH" sz="2000" dirty="0" smtClean="0">
                <a:latin typeface="Arial" charset="0"/>
                <a:ea typeface="ＭＳ Ｐゴシック" pitchFamily="34" charset="-128"/>
                <a:cs typeface="Arial" charset="0"/>
              </a:rPr>
              <a:t> transportation and communications infrastructures, </a:t>
            </a:r>
            <a:r>
              <a:rPr lang="fr-CH" sz="2000" dirty="0" err="1" smtClean="0">
                <a:latin typeface="Arial" charset="0"/>
                <a:ea typeface="ＭＳ Ｐゴシック" pitchFamily="34" charset="-128"/>
                <a:cs typeface="Arial" charset="0"/>
              </a:rPr>
              <a:t>education</a:t>
            </a:r>
            <a:r>
              <a:rPr lang="fr-CH" sz="2000" dirty="0" smtClean="0">
                <a:latin typeface="Arial" charset="0"/>
                <a:ea typeface="ＭＳ Ｐゴシック" pitchFamily="34" charset="-128"/>
                <a:cs typeface="Arial" charset="0"/>
              </a:rPr>
              <a:t> and </a:t>
            </a:r>
            <a:r>
              <a:rPr lang="fr-CH" sz="2000" dirty="0" err="1" smtClean="0">
                <a:latin typeface="Arial" charset="0"/>
                <a:ea typeface="ＭＳ Ｐゴシック" pitchFamily="34" charset="-128"/>
                <a:cs typeface="Arial" charset="0"/>
              </a:rPr>
              <a:t>skills</a:t>
            </a:r>
            <a:r>
              <a:rPr lang="fr-CH" sz="2000" dirty="0" smtClean="0">
                <a:latin typeface="Arial" charset="0"/>
                <a:ea typeface="ＭＳ Ｐゴシック" pitchFamily="34" charset="-128"/>
                <a:cs typeface="Arial" charset="0"/>
              </a:rPr>
              <a:t>, training, </a:t>
            </a:r>
            <a:r>
              <a:rPr lang="fr-CH" sz="2000" dirty="0" err="1" smtClean="0">
                <a:latin typeface="Arial" charset="0"/>
                <a:ea typeface="ＭＳ Ｐゴシック" pitchFamily="34" charset="-128"/>
                <a:cs typeface="Arial" charset="0"/>
              </a:rPr>
              <a:t>research</a:t>
            </a:r>
            <a:r>
              <a:rPr lang="fr-CH" sz="2000" dirty="0" smtClean="0">
                <a:latin typeface="Arial" charset="0"/>
                <a:ea typeface="ＭＳ Ｐゴシック" pitchFamily="34" charset="-128"/>
                <a:cs typeface="Arial" charset="0"/>
              </a:rPr>
              <a:t> and </a:t>
            </a:r>
            <a:r>
              <a:rPr lang="fr-CH" sz="2000" dirty="0" err="1" smtClean="0">
                <a:latin typeface="Arial" charset="0"/>
                <a:ea typeface="ＭＳ Ｐゴシック" pitchFamily="34" charset="-128"/>
                <a:cs typeface="Arial" charset="0"/>
              </a:rPr>
              <a:t>energy</a:t>
            </a:r>
            <a:endParaRPr lang="fr-CH" sz="2000" dirty="0" smtClean="0">
              <a:latin typeface="Arial" charset="0"/>
              <a:ea typeface="ＭＳ Ｐゴシック" pitchFamily="34" charset="-128"/>
              <a:cs typeface="Arial" charset="0"/>
            </a:endParaRPr>
          </a:p>
          <a:p>
            <a:pPr marL="466725" indent="-466725" eaLnBrk="1" hangingPunct="1">
              <a:spcBef>
                <a:spcPts val="600"/>
              </a:spcBef>
              <a:buFont typeface="Arial" charset="0"/>
              <a:buChar char="•"/>
              <a:defRPr/>
            </a:pPr>
            <a:r>
              <a:rPr lang="fr-CH" sz="2000" dirty="0" err="1" smtClean="0">
                <a:latin typeface="Arial" charset="0"/>
                <a:ea typeface="ＭＳ Ｐゴシック" pitchFamily="34" charset="-128"/>
                <a:cs typeface="Arial" charset="0"/>
              </a:rPr>
              <a:t>Creates</a:t>
            </a:r>
            <a:r>
              <a:rPr lang="fr-CH" sz="2000" dirty="0" smtClean="0">
                <a:latin typeface="Arial" charset="0"/>
                <a:ea typeface="ＭＳ Ｐゴシック" pitchFamily="34" charset="-128"/>
                <a:cs typeface="Arial" charset="0"/>
              </a:rPr>
              <a:t> a </a:t>
            </a:r>
            <a:r>
              <a:rPr lang="fr-CH" sz="2000" dirty="0" err="1" smtClean="0">
                <a:latin typeface="Arial" charset="0"/>
                <a:ea typeface="ＭＳ Ｐゴシック" pitchFamily="34" charset="-128"/>
                <a:cs typeface="Arial" charset="0"/>
              </a:rPr>
              <a:t>healthy</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economy</a:t>
            </a:r>
            <a:r>
              <a:rPr lang="fr-CH" sz="2000" dirty="0" smtClean="0">
                <a:latin typeface="Arial" charset="0"/>
                <a:ea typeface="ＭＳ Ｐゴシック" pitchFamily="34" charset="-128"/>
                <a:cs typeface="Arial" charset="0"/>
              </a:rPr>
              <a:t> and </a:t>
            </a:r>
            <a:r>
              <a:rPr lang="fr-CH" sz="2000" dirty="0" err="1" smtClean="0">
                <a:latin typeface="Arial" charset="0"/>
                <a:ea typeface="ＭＳ Ｐゴシック" pitchFamily="34" charset="-128"/>
                <a:cs typeface="Arial" charset="0"/>
              </a:rPr>
              <a:t>quality</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employment</a:t>
            </a:r>
            <a:endParaRPr lang="fr-CH" sz="2000" dirty="0" smtClean="0">
              <a:latin typeface="Arial" charset="0"/>
              <a:ea typeface="ＭＳ Ｐゴシック" pitchFamily="34" charset="-128"/>
              <a:cs typeface="Arial" charset="0"/>
            </a:endParaRPr>
          </a:p>
          <a:p>
            <a:pPr marL="466725" indent="-466725" eaLnBrk="1" hangingPunct="1">
              <a:spcBef>
                <a:spcPts val="600"/>
              </a:spcBef>
              <a:buFont typeface="Arial" charset="0"/>
              <a:buChar char="•"/>
              <a:defRPr/>
            </a:pPr>
            <a:r>
              <a:rPr lang="fr-CH" sz="2000" dirty="0" err="1" smtClean="0">
                <a:latin typeface="Arial" charset="0"/>
                <a:ea typeface="ＭＳ Ｐゴシック" pitchFamily="34" charset="-128"/>
                <a:cs typeface="Arial" charset="0"/>
              </a:rPr>
              <a:t>Minimizes</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negative</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environmental</a:t>
            </a:r>
            <a:r>
              <a:rPr lang="fr-CH" sz="2000" dirty="0" smtClean="0">
                <a:latin typeface="Arial" charset="0"/>
                <a:ea typeface="ＭＳ Ｐゴシック" pitchFamily="34" charset="-128"/>
                <a:cs typeface="Arial" charset="0"/>
              </a:rPr>
              <a:t> impacts</a:t>
            </a:r>
          </a:p>
          <a:p>
            <a:pPr marL="466725" indent="-466725" eaLnBrk="1" hangingPunct="1">
              <a:spcBef>
                <a:spcPts val="600"/>
              </a:spcBef>
              <a:buFont typeface="Arial" charset="0"/>
              <a:buChar char="•"/>
              <a:defRPr/>
            </a:pPr>
            <a:r>
              <a:rPr lang="fr-CH" sz="2000" dirty="0" err="1" smtClean="0">
                <a:latin typeface="Arial" charset="0"/>
                <a:ea typeface="ＭＳ Ｐゴシック" pitchFamily="34" charset="-128"/>
                <a:cs typeface="Arial" charset="0"/>
              </a:rPr>
              <a:t>Advances</a:t>
            </a:r>
            <a:r>
              <a:rPr lang="fr-CH" sz="2000" dirty="0" smtClean="0">
                <a:latin typeface="Arial" charset="0"/>
                <a:ea typeface="ＭＳ Ｐゴシック" pitchFamily="34" charset="-128"/>
                <a:cs typeface="Arial" charset="0"/>
              </a:rPr>
              <a:t> the </a:t>
            </a:r>
            <a:r>
              <a:rPr lang="fr-CH" sz="2000" dirty="0" err="1" smtClean="0">
                <a:latin typeface="Arial" charset="0"/>
                <a:ea typeface="ＭＳ Ｐゴシック" pitchFamily="34" charset="-128"/>
                <a:cs typeface="Arial" charset="0"/>
              </a:rPr>
              <a:t>interests</a:t>
            </a:r>
            <a:r>
              <a:rPr lang="fr-CH" sz="2000" dirty="0" smtClean="0">
                <a:latin typeface="Arial" charset="0"/>
                <a:ea typeface="ＭＳ Ｐゴシック" pitchFamily="34" charset="-128"/>
                <a:cs typeface="Arial" charset="0"/>
              </a:rPr>
              <a:t> of society as a </a:t>
            </a:r>
            <a:r>
              <a:rPr lang="fr-CH" sz="2000" dirty="0" err="1" smtClean="0">
                <a:latin typeface="Arial" charset="0"/>
                <a:ea typeface="ＭＳ Ｐゴシック" pitchFamily="34" charset="-128"/>
                <a:cs typeface="Arial" charset="0"/>
              </a:rPr>
              <a:t>whole</a:t>
            </a:r>
            <a:endParaRPr lang="en-US" sz="2000" dirty="0" smtClean="0">
              <a:latin typeface="Arial" charset="0"/>
              <a:ea typeface="ＭＳ Ｐゴシック" pitchFamily="34" charset="-128"/>
              <a:cs typeface="Arial" charset="0"/>
            </a:endParaRPr>
          </a:p>
          <a:p>
            <a:pPr>
              <a:defRPr/>
            </a:pPr>
            <a:endParaRPr lang="fr-CH" sz="2000" dirty="0"/>
          </a:p>
        </p:txBody>
      </p:sp>
      <p:sp>
        <p:nvSpPr>
          <p:cNvPr id="66563" name="Title 2"/>
          <p:cNvSpPr>
            <a:spLocks noGrp="1"/>
          </p:cNvSpPr>
          <p:nvPr>
            <p:ph type="title"/>
          </p:nvPr>
        </p:nvSpPr>
        <p:spPr bwMode="auto">
          <a:xfrm>
            <a:off x="755650" y="731838"/>
            <a:ext cx="7920038" cy="752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fr-CH" altLang="en-US" smtClean="0">
                <a:latin typeface="Arial" charset="0"/>
                <a:ea typeface="ＭＳ Ｐゴシック" pitchFamily="34" charset="-128"/>
                <a:cs typeface="Arial" charset="0"/>
              </a:rPr>
              <a:t>Industrial policy</a:t>
            </a:r>
          </a:p>
        </p:txBody>
      </p:sp>
      <p:sp>
        <p:nvSpPr>
          <p:cNvPr id="66564" name="Text Placeholder 3"/>
          <p:cNvSpPr>
            <a:spLocks noGrp="1"/>
          </p:cNvSpPr>
          <p:nvPr>
            <p:ph type="body" sz="quarter" idx="32"/>
          </p:nvPr>
        </p:nvSpPr>
        <p:spPr bwMode="auto">
          <a:xfrm>
            <a:off x="755650" y="1643063"/>
            <a:ext cx="7920038" cy="72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fr-CH" altLang="en-US" b="1" smtClean="0">
                <a:solidFill>
                  <a:schemeClr val="tx1"/>
                </a:solidFill>
                <a:latin typeface="Arial" charset="0"/>
                <a:ea typeface="ＭＳ Ｐゴシック" pitchFamily="34" charset="-128"/>
                <a:cs typeface="Arial" charset="0"/>
              </a:rPr>
              <a:t>A plan to encourage desired patterns of industrial development and growth</a:t>
            </a:r>
            <a:endParaRPr lang="en-US" altLang="en-US" b="1" smtClean="0">
              <a:solidFill>
                <a:schemeClr val="tx1"/>
              </a:solidFill>
              <a:latin typeface="Arial" charset="0"/>
              <a:ea typeface="ＭＳ Ｐゴシック" pitchFamily="34" charset="-128"/>
              <a:cs typeface="Arial" charset="0"/>
            </a:endParaRPr>
          </a:p>
          <a:p>
            <a:endParaRPr lang="fr-CH" altLang="en-US" smtClean="0">
              <a:latin typeface="Arial" charset="0"/>
              <a:ea typeface="ＭＳ Ｐゴシック" pitchFamily="34" charset="-128"/>
              <a:cs typeface="Arial" charset="0"/>
            </a:endParaRPr>
          </a:p>
        </p:txBody>
      </p:sp>
      <p:pic>
        <p:nvPicPr>
          <p:cNvPr id="6656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150813"/>
            <a:ext cx="16541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8361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457200" y="1524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pitchFamily="34" charset="-128"/>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pitchFamily="34" charset="-128"/>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pitchFamily="34" charset="-128"/>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pitchFamily="34" charset="-128"/>
              </a:defRPr>
            </a:lvl9pPr>
          </a:lstStyle>
          <a:p>
            <a:pPr algn="ctr" eaLnBrk="1" hangingPunct="1"/>
            <a:r>
              <a:rPr lang="en-CA" altLang="en-US" sz="4400">
                <a:ea typeface="SimSun" pitchFamily="2" charset="-122"/>
              </a:rPr>
              <a:t>Just Transition</a:t>
            </a:r>
          </a:p>
        </p:txBody>
      </p:sp>
      <p:sp>
        <p:nvSpPr>
          <p:cNvPr id="58371" name="Text Box 2"/>
          <p:cNvSpPr txBox="1">
            <a:spLocks noChangeArrowheads="1"/>
          </p:cNvSpPr>
          <p:nvPr/>
        </p:nvSpPr>
        <p:spPr bwMode="auto">
          <a:xfrm>
            <a:off x="152400" y="1524000"/>
            <a:ext cx="9144000" cy="48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tx1"/>
                </a:solidFill>
                <a:latin typeface="Arial" charset="0"/>
                <a:ea typeface="ＭＳ Ｐゴシック" pitchFamily="34" charset="-128"/>
              </a:defRPr>
            </a:lvl1pPr>
            <a:lvl2pPr marL="742950" indent="-28575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tx1"/>
                </a:solidFill>
                <a:latin typeface="Arial" charset="0"/>
                <a:ea typeface="ＭＳ Ｐゴシック" pitchFamily="34" charset="-128"/>
              </a:defRPr>
            </a:lvl2pPr>
            <a:lvl3pPr marL="1143000" indent="-2286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tx1"/>
                </a:solidFill>
                <a:latin typeface="Arial" charset="0"/>
                <a:ea typeface="ＭＳ Ｐゴシック" pitchFamily="34" charset="-128"/>
              </a:defRPr>
            </a:lvl3pPr>
            <a:lvl4pPr marL="1600200" indent="-2286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tx1"/>
                </a:solidFill>
                <a:latin typeface="Arial" charset="0"/>
                <a:ea typeface="ＭＳ Ｐゴシック" pitchFamily="34" charset="-128"/>
              </a:defRPr>
            </a:lvl4pPr>
            <a:lvl5pPr marL="2057400" indent="-2286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tx1"/>
                </a:solidFill>
                <a:latin typeface="Arial" charset="0"/>
                <a:ea typeface="ＭＳ Ｐゴシック" pitchFamily="34" charset="-128"/>
              </a:defRPr>
            </a:lvl9pPr>
          </a:lstStyle>
          <a:p>
            <a:pPr eaLnBrk="1" hangingPunct="1">
              <a:buFont typeface="Times New Roman" pitchFamily="18" charset="0"/>
              <a:buChar char="•"/>
            </a:pPr>
            <a:r>
              <a:rPr lang="en-US" altLang="en-US" sz="3200">
                <a:latin typeface="Times New Roman" pitchFamily="18" charset="0"/>
                <a:ea typeface="SimSun" pitchFamily="2" charset="-122"/>
              </a:rPr>
              <a:t>society must make decisions to protect environment</a:t>
            </a:r>
          </a:p>
          <a:p>
            <a:pPr eaLnBrk="1" hangingPunct="1">
              <a:buFont typeface="Times New Roman" pitchFamily="18" charset="0"/>
              <a:buChar char="•"/>
            </a:pPr>
            <a:r>
              <a:rPr lang="en-US" altLang="en-US" sz="3200">
                <a:latin typeface="Times New Roman" pitchFamily="18" charset="0"/>
                <a:ea typeface="SimSun" pitchFamily="2" charset="-122"/>
              </a:rPr>
              <a:t>workers (families, communities, unions) should be kept whole - in the absence of a Just Transition program, workers will almost certainly bear the costs.</a:t>
            </a:r>
          </a:p>
          <a:p>
            <a:pPr eaLnBrk="1" hangingPunct="1">
              <a:buFont typeface="Times New Roman" pitchFamily="18" charset="0"/>
              <a:buChar char="•"/>
            </a:pPr>
            <a:r>
              <a:rPr lang="en-US" altLang="en-US" sz="3200">
                <a:latin typeface="Times New Roman" pitchFamily="18" charset="0"/>
                <a:ea typeface="SimSun" pitchFamily="2" charset="-122"/>
              </a:rPr>
              <a:t>a </a:t>
            </a:r>
            <a:r>
              <a:rPr lang="en-US" altLang="en-US" sz="3200" u="sng">
                <a:latin typeface="Times New Roman" pitchFamily="18" charset="0"/>
                <a:ea typeface="SimSun" pitchFamily="2" charset="-122"/>
              </a:rPr>
              <a:t>truly</a:t>
            </a:r>
            <a:r>
              <a:rPr lang="en-US" altLang="en-US" sz="3200">
                <a:latin typeface="Times New Roman" pitchFamily="18" charset="0"/>
                <a:ea typeface="SimSun" pitchFamily="2" charset="-122"/>
              </a:rPr>
              <a:t> Just Transition, is not a “nice funeral”</a:t>
            </a:r>
          </a:p>
          <a:p>
            <a:pPr eaLnBrk="1" hangingPunct="1">
              <a:buFont typeface="Times New Roman" pitchFamily="18" charset="0"/>
              <a:buChar char="•"/>
            </a:pPr>
            <a:r>
              <a:rPr lang="en-US" altLang="en-US" sz="3200">
                <a:latin typeface="Times New Roman" pitchFamily="18" charset="0"/>
                <a:ea typeface="SimSun" pitchFamily="2" charset="-122"/>
              </a:rPr>
              <a:t>Just Transition must offer a future to existing workers: fear prevents movement !</a:t>
            </a:r>
          </a:p>
        </p:txBody>
      </p:sp>
      <p:pic>
        <p:nvPicPr>
          <p:cNvPr id="5837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150813"/>
            <a:ext cx="16541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8893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Placeholder 5"/>
          <p:cNvSpPr>
            <a:spLocks noGrp="1"/>
          </p:cNvSpPr>
          <p:nvPr>
            <p:ph type="body" sz="quarter" idx="10"/>
          </p:nvPr>
        </p:nvSpPr>
        <p:spPr bwMode="auto">
          <a:xfrm>
            <a:off x="827088" y="1844675"/>
            <a:ext cx="7364412" cy="33115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466725" indent="-466725">
              <a:buFont typeface="Arial" charset="0"/>
              <a:buChar char="•"/>
              <a:defRPr/>
            </a:pPr>
            <a:r>
              <a:rPr lang="fr-CH" sz="2000" dirty="0" err="1" smtClean="0">
                <a:latin typeface="Arial" charset="0"/>
                <a:ea typeface="ＭＳ Ｐゴシック" pitchFamily="34" charset="-128"/>
                <a:cs typeface="Arial" charset="0"/>
              </a:rPr>
              <a:t>Health</a:t>
            </a:r>
            <a:r>
              <a:rPr lang="fr-CH" sz="2000" dirty="0" smtClean="0">
                <a:latin typeface="Arial" charset="0"/>
                <a:ea typeface="ＭＳ Ｐゴシック" pitchFamily="34" charset="-128"/>
                <a:cs typeface="Arial" charset="0"/>
              </a:rPr>
              <a:t> care, pensions, </a:t>
            </a:r>
            <a:r>
              <a:rPr lang="fr-CH" sz="2000" dirty="0" err="1" smtClean="0">
                <a:latin typeface="Arial" charset="0"/>
                <a:ea typeface="ＭＳ Ｐゴシック" pitchFamily="34" charset="-128"/>
                <a:cs typeface="Arial" charset="0"/>
              </a:rPr>
              <a:t>education</a:t>
            </a:r>
            <a:r>
              <a:rPr lang="fr-CH" sz="2000" dirty="0" smtClean="0">
                <a:latin typeface="Arial" charset="0"/>
                <a:ea typeface="ＭＳ Ｐゴシック" pitchFamily="34" charset="-128"/>
                <a:cs typeface="Arial" charset="0"/>
              </a:rPr>
              <a:t>, and all sorts of social </a:t>
            </a:r>
            <a:r>
              <a:rPr lang="fr-CH" sz="2000" dirty="0" err="1" smtClean="0">
                <a:latin typeface="Arial" charset="0"/>
                <a:ea typeface="ＭＳ Ｐゴシック" pitchFamily="34" charset="-128"/>
                <a:cs typeface="Arial" charset="0"/>
              </a:rPr>
              <a:t>safety</a:t>
            </a:r>
            <a:r>
              <a:rPr lang="fr-CH" sz="2000" dirty="0" smtClean="0">
                <a:latin typeface="Arial" charset="0"/>
                <a:ea typeface="ＭＳ Ｐゴシック" pitchFamily="34" charset="-128"/>
                <a:cs typeface="Arial" charset="0"/>
              </a:rPr>
              <a:t> nets are a </a:t>
            </a:r>
            <a:r>
              <a:rPr lang="fr-CH" sz="2000" dirty="0" err="1" smtClean="0">
                <a:latin typeface="Arial" charset="0"/>
                <a:ea typeface="ＭＳ Ｐゴシック" pitchFamily="34" charset="-128"/>
                <a:cs typeface="Arial" charset="0"/>
              </a:rPr>
              <a:t>fundamental</a:t>
            </a:r>
            <a:r>
              <a:rPr lang="fr-CH" sz="2000" dirty="0" smtClean="0">
                <a:latin typeface="Arial" charset="0"/>
                <a:ea typeface="ＭＳ Ｐゴシック" pitchFamily="34" charset="-128"/>
                <a:cs typeface="Arial" charset="0"/>
              </a:rPr>
              <a:t> part of </a:t>
            </a:r>
            <a:r>
              <a:rPr lang="fr-CH" sz="2000" dirty="0" err="1" smtClean="0">
                <a:latin typeface="Arial" charset="0"/>
                <a:ea typeface="ＭＳ Ｐゴシック" pitchFamily="34" charset="-128"/>
                <a:cs typeface="Arial" charset="0"/>
              </a:rPr>
              <a:t>any</a:t>
            </a:r>
            <a:r>
              <a:rPr lang="fr-CH" sz="2000" dirty="0" smtClean="0">
                <a:latin typeface="Arial" charset="0"/>
                <a:ea typeface="ＭＳ Ｐゴシック" pitchFamily="34" charset="-128"/>
                <a:cs typeface="Arial" charset="0"/>
              </a:rPr>
              <a:t> society </a:t>
            </a:r>
            <a:r>
              <a:rPr lang="fr-CH" sz="2000" dirty="0" err="1" smtClean="0">
                <a:latin typeface="Arial" charset="0"/>
                <a:ea typeface="ＭＳ Ｐゴシック" pitchFamily="34" charset="-128"/>
                <a:cs typeface="Arial" charset="0"/>
              </a:rPr>
              <a:t>that</a:t>
            </a:r>
            <a:r>
              <a:rPr lang="fr-CH" sz="2000" dirty="0" smtClean="0">
                <a:latin typeface="Arial" charset="0"/>
                <a:ea typeface="ＭＳ Ｐゴシック" pitchFamily="34" charset="-128"/>
                <a:cs typeface="Arial" charset="0"/>
              </a:rPr>
              <a:t> claims to </a:t>
            </a:r>
            <a:r>
              <a:rPr lang="fr-CH" sz="2000" dirty="0" err="1" smtClean="0">
                <a:latin typeface="Arial" charset="0"/>
                <a:ea typeface="ＭＳ Ｐゴシック" pitchFamily="34" charset="-128"/>
                <a:cs typeface="Arial" charset="0"/>
              </a:rPr>
              <a:t>seek</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fairness</a:t>
            </a:r>
            <a:endParaRPr lang="fr-CH" sz="2000" dirty="0" smtClean="0">
              <a:latin typeface="Arial" charset="0"/>
              <a:ea typeface="ＭＳ Ｐゴシック" pitchFamily="34" charset="-128"/>
              <a:cs typeface="Arial" charset="0"/>
            </a:endParaRPr>
          </a:p>
          <a:p>
            <a:pPr marL="466725" indent="-466725">
              <a:buFont typeface="Arial" charset="0"/>
              <a:buChar char="•"/>
              <a:defRPr/>
            </a:pPr>
            <a:r>
              <a:rPr lang="fr-CH" sz="2000" dirty="0" smtClean="0">
                <a:latin typeface="Arial" charset="0"/>
                <a:ea typeface="ＭＳ Ｐゴシック" pitchFamily="34" charset="-128"/>
                <a:cs typeface="Arial" charset="0"/>
              </a:rPr>
              <a:t>If </a:t>
            </a:r>
            <a:r>
              <a:rPr lang="fr-CH" sz="2000" dirty="0" err="1" smtClean="0">
                <a:latin typeface="Arial" charset="0"/>
                <a:ea typeface="ＭＳ Ｐゴシック" pitchFamily="34" charset="-128"/>
                <a:cs typeface="Arial" charset="0"/>
              </a:rPr>
              <a:t>we</a:t>
            </a:r>
            <a:r>
              <a:rPr lang="fr-CH" sz="2000" dirty="0" smtClean="0">
                <a:latin typeface="Arial" charset="0"/>
                <a:ea typeface="ＭＳ Ｐゴシック" pitchFamily="34" charset="-128"/>
                <a:cs typeface="Arial" charset="0"/>
              </a:rPr>
              <a:t> are </a:t>
            </a:r>
            <a:r>
              <a:rPr lang="fr-CH" sz="2000" dirty="0" err="1" smtClean="0">
                <a:latin typeface="Arial" charset="0"/>
                <a:ea typeface="ＭＳ Ｐゴシック" pitchFamily="34" charset="-128"/>
                <a:cs typeface="Arial" charset="0"/>
              </a:rPr>
              <a:t>serious</a:t>
            </a:r>
            <a:r>
              <a:rPr lang="fr-CH" sz="2000" dirty="0" smtClean="0">
                <a:latin typeface="Arial" charset="0"/>
                <a:ea typeface="ＭＳ Ｐゴシック" pitchFamily="34" charset="-128"/>
                <a:cs typeface="Arial" charset="0"/>
              </a:rPr>
              <a:t> about </a:t>
            </a:r>
            <a:r>
              <a:rPr lang="fr-CH" sz="2000" dirty="0" err="1" smtClean="0">
                <a:latin typeface="Arial" charset="0"/>
                <a:ea typeface="ＭＳ Ｐゴシック" pitchFamily="34" charset="-128"/>
                <a:cs typeface="Arial" charset="0"/>
              </a:rPr>
              <a:t>moving</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towards</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sustainability</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we</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should</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be</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strengthening</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them</a:t>
            </a:r>
            <a:r>
              <a:rPr lang="fr-CH" sz="2000" dirty="0" smtClean="0">
                <a:latin typeface="Arial" charset="0"/>
                <a:ea typeface="ＭＳ Ｐゴシック" pitchFamily="34" charset="-128"/>
                <a:cs typeface="Arial" charset="0"/>
              </a:rPr>
              <a:t>, not </a:t>
            </a:r>
            <a:r>
              <a:rPr lang="fr-CH" sz="2000" dirty="0" err="1" smtClean="0">
                <a:latin typeface="Arial" charset="0"/>
                <a:ea typeface="ＭＳ Ｐゴシック" pitchFamily="34" charset="-128"/>
                <a:cs typeface="Arial" charset="0"/>
              </a:rPr>
              <a:t>attacking</a:t>
            </a:r>
            <a:r>
              <a:rPr lang="fr-CH" sz="2000" dirty="0" smtClean="0">
                <a:latin typeface="Arial" charset="0"/>
                <a:ea typeface="ＭＳ Ｐゴシック" pitchFamily="34" charset="-128"/>
                <a:cs typeface="Arial" charset="0"/>
              </a:rPr>
              <a:t> or </a:t>
            </a:r>
            <a:r>
              <a:rPr lang="fr-CH" sz="2000" dirty="0" err="1" smtClean="0">
                <a:latin typeface="Arial" charset="0"/>
                <a:ea typeface="ＭＳ Ｐゴシック" pitchFamily="34" charset="-128"/>
                <a:cs typeface="Arial" charset="0"/>
              </a:rPr>
              <a:t>weakening</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them</a:t>
            </a:r>
            <a:endParaRPr lang="fr-CH" sz="2000" dirty="0" smtClean="0">
              <a:latin typeface="Arial" charset="0"/>
              <a:ea typeface="ＭＳ Ｐゴシック" pitchFamily="34" charset="-128"/>
              <a:cs typeface="Arial" charset="0"/>
            </a:endParaRPr>
          </a:p>
          <a:p>
            <a:pPr marL="466725" indent="-466725">
              <a:buFont typeface="Arial" charset="0"/>
              <a:buChar char="•"/>
              <a:defRPr/>
            </a:pPr>
            <a:r>
              <a:rPr lang="fr-CH" sz="2000" dirty="0" smtClean="0">
                <a:latin typeface="Arial" charset="0"/>
                <a:ea typeface="ＭＳ Ｐゴシック" pitchFamily="34" charset="-128"/>
                <a:cs typeface="Arial" charset="0"/>
              </a:rPr>
              <a:t>The </a:t>
            </a:r>
            <a:r>
              <a:rPr lang="fr-CH" sz="2000" dirty="0" err="1" smtClean="0">
                <a:latin typeface="Arial" charset="0"/>
                <a:ea typeface="ＭＳ Ｐゴシック" pitchFamily="34" charset="-128"/>
                <a:cs typeface="Arial" charset="0"/>
              </a:rPr>
              <a:t>ideological</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attacks</a:t>
            </a:r>
            <a:r>
              <a:rPr lang="fr-CH" sz="2000" dirty="0" smtClean="0">
                <a:latin typeface="Arial" charset="0"/>
                <a:ea typeface="ＭＳ Ｐゴシック" pitchFamily="34" charset="-128"/>
                <a:cs typeface="Arial" charset="0"/>
              </a:rPr>
              <a:t> on social programs of all sorts </a:t>
            </a:r>
            <a:r>
              <a:rPr lang="fr-CH" sz="2000" dirty="0" err="1" smtClean="0">
                <a:latin typeface="Arial" charset="0"/>
                <a:ea typeface="ＭＳ Ｐゴシック" pitchFamily="34" charset="-128"/>
                <a:cs typeface="Arial" charset="0"/>
              </a:rPr>
              <a:t>can</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be</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seen</a:t>
            </a:r>
            <a:r>
              <a:rPr lang="fr-CH" sz="2000" dirty="0" smtClean="0">
                <a:latin typeface="Arial" charset="0"/>
                <a:ea typeface="ＭＳ Ｐゴシック" pitchFamily="34" charset="-128"/>
                <a:cs typeface="Arial" charset="0"/>
              </a:rPr>
              <a:t> as one of the obstacles to effective action on </a:t>
            </a:r>
            <a:r>
              <a:rPr lang="fr-CH" sz="2000" dirty="0" err="1" smtClean="0">
                <a:latin typeface="Arial" charset="0"/>
                <a:ea typeface="ＭＳ Ｐゴシック" pitchFamily="34" charset="-128"/>
                <a:cs typeface="Arial" charset="0"/>
              </a:rPr>
              <a:t>climate</a:t>
            </a:r>
            <a:r>
              <a:rPr lang="fr-CH" sz="2000" dirty="0" smtClean="0">
                <a:latin typeface="Arial" charset="0"/>
                <a:ea typeface="ＭＳ Ｐゴシック" pitchFamily="34" charset="-128"/>
                <a:cs typeface="Arial" charset="0"/>
              </a:rPr>
              <a:t> change</a:t>
            </a:r>
          </a:p>
          <a:p>
            <a:pPr>
              <a:defRPr/>
            </a:pPr>
            <a:endParaRPr lang="fr-CH" sz="2000" dirty="0" smtClean="0">
              <a:latin typeface="Arial" charset="0"/>
              <a:ea typeface="ＭＳ Ｐゴシック" pitchFamily="34" charset="-128"/>
              <a:cs typeface="Arial" charset="0"/>
            </a:endParaRPr>
          </a:p>
        </p:txBody>
      </p:sp>
      <p:sp>
        <p:nvSpPr>
          <p:cNvPr id="68611" name="Text Placeholder 6"/>
          <p:cNvSpPr>
            <a:spLocks noGrp="1"/>
          </p:cNvSpPr>
          <p:nvPr>
            <p:ph type="body" sz="quarter" idx="32"/>
          </p:nvPr>
        </p:nvSpPr>
        <p:spPr bwMode="auto">
          <a:xfrm>
            <a:off x="1206500" y="836613"/>
            <a:ext cx="7921625" cy="360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fr-CH" altLang="en-US" b="1" smtClean="0">
                <a:solidFill>
                  <a:schemeClr val="tx1"/>
                </a:solidFill>
                <a:latin typeface="Arial" charset="0"/>
                <a:ea typeface="ＭＳ Ｐゴシック" pitchFamily="34" charset="-128"/>
                <a:cs typeface="Arial" charset="0"/>
              </a:rPr>
              <a:t>Robust Social Protection</a:t>
            </a:r>
          </a:p>
        </p:txBody>
      </p:sp>
      <p:pic>
        <p:nvPicPr>
          <p:cNvPr id="6861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150813"/>
            <a:ext cx="16541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187974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Placeholder 5"/>
          <p:cNvSpPr>
            <a:spLocks noGrp="1"/>
          </p:cNvSpPr>
          <p:nvPr>
            <p:ph type="body" sz="quarter" idx="10"/>
          </p:nvPr>
        </p:nvSpPr>
        <p:spPr bwMode="auto">
          <a:xfrm>
            <a:off x="468313" y="1773238"/>
            <a:ext cx="8496300" cy="3671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Bef>
                <a:spcPts val="600"/>
              </a:spcBef>
              <a:spcAft>
                <a:spcPts val="1200"/>
              </a:spcAft>
            </a:pPr>
            <a:r>
              <a:rPr lang="fr-CH" altLang="en-US" sz="2000" smtClean="0">
                <a:latin typeface="Arial" charset="0"/>
                <a:ea typeface="ＭＳ Ｐゴシック" pitchFamily="34" charset="-128"/>
                <a:cs typeface="Arial" charset="0"/>
              </a:rPr>
              <a:t>For Just Transition, we need an all-encompassing, flexible approach to helping workers, their families, and their communities deal with changes, and it must ensure that existing workers in existing jobs benefit from the move to sustainability, as well as future workers in new industries (which we must ensure create decent work). Existing workers cannot simply be left behind to face unemployment</a:t>
            </a:r>
          </a:p>
          <a:p>
            <a:pPr>
              <a:spcBef>
                <a:spcPts val="600"/>
              </a:spcBef>
              <a:spcAft>
                <a:spcPts val="1200"/>
              </a:spcAft>
            </a:pPr>
            <a:r>
              <a:rPr lang="fr-CH" altLang="en-US" sz="2000" smtClean="0">
                <a:latin typeface="Arial" charset="0"/>
                <a:ea typeface="ＭＳ Ｐゴシック" pitchFamily="34" charset="-128"/>
                <a:cs typeface="Arial" charset="0"/>
              </a:rPr>
              <a:t>A Just Transition must involve all affected workers in its design and be customized to each situation. A Just Transition can include: preferential placement with full maintenance of pay and benefits, education and  training programs, enhanced early retirement for older workers, consideration for families, communities, institutions, unions !</a:t>
            </a:r>
          </a:p>
        </p:txBody>
      </p:sp>
      <p:sp>
        <p:nvSpPr>
          <p:cNvPr id="70659" name="Text Placeholder 6"/>
          <p:cNvSpPr>
            <a:spLocks noGrp="1"/>
          </p:cNvSpPr>
          <p:nvPr>
            <p:ph type="body" sz="quarter" idx="32"/>
          </p:nvPr>
        </p:nvSpPr>
        <p:spPr bwMode="auto">
          <a:xfrm>
            <a:off x="684213" y="908050"/>
            <a:ext cx="7920037"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fr-CH" altLang="en-US" sz="3600" b="1" smtClean="0">
                <a:solidFill>
                  <a:schemeClr val="tx1"/>
                </a:solidFill>
                <a:latin typeface="Arial" charset="0"/>
                <a:ea typeface="ＭＳ Ｐゴシック" pitchFamily="34" charset="-128"/>
                <a:cs typeface="Arial" charset="0"/>
              </a:rPr>
              <a:t>Creative Labour Adjustment</a:t>
            </a:r>
          </a:p>
        </p:txBody>
      </p:sp>
      <p:pic>
        <p:nvPicPr>
          <p:cNvPr id="7066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150813"/>
            <a:ext cx="16541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814954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1187624" y="116632"/>
            <a:ext cx="7632848" cy="836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5pPr>
            <a:lvl6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6pPr>
            <a:lvl7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7pPr>
            <a:lvl8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8pPr>
            <a:lvl9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9pPr>
          </a:lstStyle>
          <a:p>
            <a:pPr>
              <a:lnSpc>
                <a:spcPct val="90000"/>
              </a:lnSpc>
            </a:pPr>
            <a:r>
              <a:rPr lang="en-GB" altLang="en-US" sz="2800" dirty="0" smtClean="0">
                <a:solidFill>
                  <a:prstClr val="black"/>
                </a:solidFill>
                <a:latin typeface="Arial"/>
              </a:rPr>
              <a:t> Some Sectors with Greener Job Potential</a:t>
            </a:r>
          </a:p>
          <a:p>
            <a:pPr>
              <a:lnSpc>
                <a:spcPct val="90000"/>
              </a:lnSpc>
            </a:pPr>
            <a:r>
              <a:rPr lang="en-GB" altLang="en-US" sz="2800" dirty="0" smtClean="0">
                <a:solidFill>
                  <a:prstClr val="black"/>
                </a:solidFill>
                <a:latin typeface="Arial"/>
              </a:rPr>
              <a:t>examples only: not an exhaustive list)</a:t>
            </a:r>
            <a:endParaRPr lang="en-GB" altLang="en-US" sz="2800" dirty="0">
              <a:solidFill>
                <a:prstClr val="black"/>
              </a:solidFill>
              <a:latin typeface="Arial"/>
            </a:endParaRPr>
          </a:p>
        </p:txBody>
      </p:sp>
      <p:sp>
        <p:nvSpPr>
          <p:cNvPr id="7170" name="Text Box 2"/>
          <p:cNvSpPr txBox="1">
            <a:spLocks noChangeArrowheads="1"/>
          </p:cNvSpPr>
          <p:nvPr/>
        </p:nvSpPr>
        <p:spPr bwMode="auto">
          <a:xfrm>
            <a:off x="251521" y="1079500"/>
            <a:ext cx="8792468" cy="5083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5pPr>
            <a:lvl6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6pPr>
            <a:lvl7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7pPr>
            <a:lvl8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8pPr>
            <a:lvl9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9pPr>
          </a:lstStyle>
          <a:p>
            <a:pPr marL="342900" indent="-342900">
              <a:lnSpc>
                <a:spcPct val="90000"/>
              </a:lnSpc>
              <a:buClrTx/>
              <a:buFont typeface="Arial" panose="020B0604020202020204" pitchFamily="34" charset="0"/>
              <a:buChar char="•"/>
            </a:pPr>
            <a:r>
              <a:rPr lang="en-GB" altLang="en-US" sz="2000" dirty="0" smtClean="0">
                <a:solidFill>
                  <a:prstClr val="black"/>
                </a:solidFill>
                <a:latin typeface="Arial"/>
              </a:rPr>
              <a:t>Transportation: public transportation, transportation systems, more efficient private transportation</a:t>
            </a:r>
            <a:endParaRPr lang="en-GB" altLang="en-US" sz="2000" dirty="0">
              <a:solidFill>
                <a:prstClr val="black"/>
              </a:solidFill>
              <a:latin typeface="Arial"/>
            </a:endParaRPr>
          </a:p>
          <a:p>
            <a:pPr marL="342900" indent="-342900">
              <a:lnSpc>
                <a:spcPct val="90000"/>
              </a:lnSpc>
              <a:buClrTx/>
              <a:buFont typeface="Arial" panose="020B0604020202020204" pitchFamily="34" charset="0"/>
              <a:buChar char="•"/>
            </a:pPr>
            <a:endParaRPr lang="en-GB" altLang="en-US" sz="2000" dirty="0">
              <a:solidFill>
                <a:prstClr val="black"/>
              </a:solidFill>
              <a:latin typeface="Arial"/>
            </a:endParaRPr>
          </a:p>
          <a:p>
            <a:pPr marL="342900" indent="-342900">
              <a:lnSpc>
                <a:spcPct val="90000"/>
              </a:lnSpc>
              <a:buClrTx/>
              <a:buFont typeface="Arial" panose="020B0604020202020204" pitchFamily="34" charset="0"/>
              <a:buChar char="•"/>
            </a:pPr>
            <a:r>
              <a:rPr lang="en-GB" altLang="en-US" sz="2000" dirty="0" smtClean="0">
                <a:solidFill>
                  <a:prstClr val="black"/>
                </a:solidFill>
                <a:latin typeface="Arial"/>
              </a:rPr>
              <a:t>Agriculture, Construction, and Forestry: more efficient machinery, sustainable methods and processes</a:t>
            </a:r>
            <a:endParaRPr lang="en-GB" altLang="en-US" sz="2000" dirty="0">
              <a:solidFill>
                <a:prstClr val="black"/>
              </a:solidFill>
              <a:latin typeface="Arial"/>
            </a:endParaRPr>
          </a:p>
          <a:p>
            <a:pPr marL="342900" indent="-342900">
              <a:lnSpc>
                <a:spcPct val="90000"/>
              </a:lnSpc>
              <a:buClrTx/>
              <a:buFont typeface="Arial" panose="020B0604020202020204" pitchFamily="34" charset="0"/>
              <a:buChar char="•"/>
            </a:pPr>
            <a:endParaRPr lang="en-GB" altLang="en-US" sz="2000" dirty="0">
              <a:solidFill>
                <a:prstClr val="black"/>
              </a:solidFill>
              <a:latin typeface="Arial"/>
            </a:endParaRPr>
          </a:p>
          <a:p>
            <a:pPr marL="342900" indent="-342900">
              <a:lnSpc>
                <a:spcPct val="90000"/>
              </a:lnSpc>
              <a:buClrTx/>
              <a:buFont typeface="Arial" panose="020B0604020202020204" pitchFamily="34" charset="0"/>
              <a:buChar char="•"/>
            </a:pPr>
            <a:r>
              <a:rPr lang="en-GB" altLang="en-US" sz="2000" dirty="0" smtClean="0">
                <a:solidFill>
                  <a:prstClr val="black"/>
                </a:solidFill>
                <a:latin typeface="Arial"/>
              </a:rPr>
              <a:t>Energy: more efficient energy generation using existing fuels, renewable energy, energy efficiency, efficient grids, insulation</a:t>
            </a:r>
          </a:p>
          <a:p>
            <a:pPr marL="342900" indent="-342900">
              <a:lnSpc>
                <a:spcPct val="90000"/>
              </a:lnSpc>
              <a:buClrTx/>
              <a:buFont typeface="Arial" panose="020B0604020202020204" pitchFamily="34" charset="0"/>
              <a:buChar char="•"/>
            </a:pPr>
            <a:endParaRPr lang="en-GB" altLang="en-US" sz="2000" dirty="0">
              <a:solidFill>
                <a:prstClr val="black"/>
              </a:solidFill>
              <a:latin typeface="Arial"/>
            </a:endParaRPr>
          </a:p>
          <a:p>
            <a:pPr marL="342900" indent="-342900">
              <a:lnSpc>
                <a:spcPct val="90000"/>
              </a:lnSpc>
              <a:buClrTx/>
              <a:buFont typeface="Arial" panose="020B0604020202020204" pitchFamily="34" charset="0"/>
              <a:buChar char="•"/>
            </a:pPr>
            <a:r>
              <a:rPr lang="en-GB" altLang="en-US" sz="2000" dirty="0" smtClean="0">
                <a:solidFill>
                  <a:prstClr val="black"/>
                </a:solidFill>
                <a:latin typeface="Arial"/>
              </a:rPr>
              <a:t>Construction: greener buildings, and building systems</a:t>
            </a:r>
            <a:endParaRPr lang="en-GB" altLang="en-US" sz="2000" dirty="0">
              <a:solidFill>
                <a:prstClr val="black"/>
              </a:solidFill>
              <a:latin typeface="Arial"/>
            </a:endParaRPr>
          </a:p>
          <a:p>
            <a:pPr marL="342900" indent="-342900">
              <a:lnSpc>
                <a:spcPct val="90000"/>
              </a:lnSpc>
              <a:buClrTx/>
              <a:buFont typeface="Arial" panose="020B0604020202020204" pitchFamily="34" charset="0"/>
              <a:buChar char="•"/>
            </a:pPr>
            <a:endParaRPr lang="en-GB" altLang="en-US" sz="2000" dirty="0">
              <a:solidFill>
                <a:prstClr val="black"/>
              </a:solidFill>
              <a:latin typeface="Arial"/>
            </a:endParaRPr>
          </a:p>
          <a:p>
            <a:pPr marL="342900" indent="-342900">
              <a:lnSpc>
                <a:spcPct val="90000"/>
              </a:lnSpc>
              <a:buClrTx/>
              <a:buFont typeface="Arial" panose="020B0604020202020204" pitchFamily="34" charset="0"/>
              <a:buChar char="•"/>
            </a:pPr>
            <a:r>
              <a:rPr lang="en-GB" altLang="en-US" sz="2000" dirty="0" smtClean="0">
                <a:solidFill>
                  <a:prstClr val="black"/>
                </a:solidFill>
                <a:latin typeface="Arial"/>
              </a:rPr>
              <a:t>Recycling: must be made much more efficient</a:t>
            </a:r>
          </a:p>
          <a:p>
            <a:pPr marL="342900" indent="-342900">
              <a:lnSpc>
                <a:spcPct val="90000"/>
              </a:lnSpc>
              <a:buClrTx/>
              <a:buFont typeface="Arial" panose="020B0604020202020204" pitchFamily="34" charset="0"/>
              <a:buChar char="•"/>
            </a:pPr>
            <a:endParaRPr lang="en-GB" altLang="en-US" sz="2000" dirty="0">
              <a:solidFill>
                <a:prstClr val="black"/>
              </a:solidFill>
              <a:latin typeface="Arial"/>
            </a:endParaRPr>
          </a:p>
          <a:p>
            <a:pPr marL="342900" indent="-342900">
              <a:lnSpc>
                <a:spcPct val="90000"/>
              </a:lnSpc>
              <a:buClrTx/>
              <a:buFont typeface="Arial" panose="020B0604020202020204" pitchFamily="34" charset="0"/>
              <a:buChar char="•"/>
            </a:pPr>
            <a:r>
              <a:rPr lang="en-GB" altLang="en-US" sz="2000" dirty="0" smtClean="0">
                <a:solidFill>
                  <a:prstClr val="black"/>
                </a:solidFill>
                <a:latin typeface="Arial"/>
              </a:rPr>
              <a:t>Greener industry, “Industry 4.0”, sustainable chemistry, etc.</a:t>
            </a:r>
          </a:p>
          <a:p>
            <a:pPr>
              <a:lnSpc>
                <a:spcPct val="90000"/>
              </a:lnSpc>
              <a:buClrTx/>
            </a:pPr>
            <a:r>
              <a:rPr lang="en-GB" altLang="en-US" sz="2000" dirty="0" smtClean="0">
                <a:solidFill>
                  <a:prstClr val="black"/>
                </a:solidFill>
                <a:latin typeface="Arial"/>
              </a:rPr>
              <a:t>		we must be cautious that these are not used against us</a:t>
            </a:r>
            <a:endParaRPr lang="en-GB" altLang="en-US" sz="2000" dirty="0">
              <a:solidFill>
                <a:prstClr val="black"/>
              </a:solidFill>
              <a:latin typeface="Arial"/>
            </a:endParaRPr>
          </a:p>
        </p:txBody>
      </p:sp>
    </p:spTree>
    <p:extLst>
      <p:ext uri="{BB962C8B-B14F-4D97-AF65-F5344CB8AC3E}">
        <p14:creationId xmlns:p14="http://schemas.microsoft.com/office/powerpoint/2010/main" val="584408611"/>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755650" y="476672"/>
            <a:ext cx="7920038" cy="5689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pitchFamily="32" charset="-128"/>
              </a:defRPr>
            </a:lvl9pPr>
          </a:lstStyle>
          <a:p>
            <a:pPr algn="ctr" eaLnBrk="1" hangingPunct="1">
              <a:lnSpc>
                <a:spcPct val="100000"/>
              </a:lnSpc>
              <a:buClrTx/>
              <a:buFontTx/>
              <a:buNone/>
            </a:pPr>
            <a:r>
              <a:rPr lang="en-US" altLang="en-US" sz="3600" b="1" dirty="0" smtClean="0">
                <a:solidFill>
                  <a:srgbClr val="000000"/>
                </a:solidFill>
                <a:cs typeface="Arial" charset="0"/>
              </a:rPr>
              <a:t>market-driven adaptation solution?</a:t>
            </a:r>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379538"/>
            <a:ext cx="5041900" cy="4406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15557796"/>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bwMode="auto">
          <a:xfrm>
            <a:off x="0" y="273050"/>
            <a:ext cx="8228013" cy="1146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35268" rIns="0" bIns="0" numCol="1" anchor="t" anchorCtr="0" compatLnSpc="1">
            <a:prstTxWarp prst="textNoShape">
              <a:avLst/>
            </a:prstTxWarp>
          </a:bodyPr>
          <a:lstStyle/>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en-US" dirty="0" smtClean="0">
                <a:ea typeface="ＭＳ Ｐゴシック" pitchFamily="34" charset="-128"/>
              </a:rPr>
              <a:t>Short-Sighted Thinking</a:t>
            </a:r>
          </a:p>
        </p:txBody>
      </p:sp>
      <p:sp>
        <p:nvSpPr>
          <p:cNvPr id="55299" name="Rectangle 3"/>
          <p:cNvSpPr>
            <a:spLocks noGrp="1" noChangeArrowheads="1"/>
          </p:cNvSpPr>
          <p:nvPr>
            <p:ph type="body" idx="4294967295"/>
          </p:nvPr>
        </p:nvSpPr>
        <p:spPr bwMode="auto">
          <a:xfrm>
            <a:off x="323528" y="1340768"/>
            <a:ext cx="8496944" cy="48752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25471" rIns="0" bIns="0" numCol="1" anchor="t" anchorCtr="0" compatLnSpc="1">
            <a:prstTxWarp prst="textNoShape">
              <a:avLst/>
            </a:prstTxWarp>
          </a:bodyPr>
          <a:lstStyle/>
          <a:p>
            <a:pPr marL="427038" indent="-427038" defTabSz="449263">
              <a:buSzPct val="45000"/>
              <a:buFont typeface="Wingdings" pitchFamily="2" charset="2"/>
              <a:buChar char=""/>
              <a:tabLst>
                <a:tab pos="427038" algn="l"/>
                <a:tab pos="531813"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Lst>
            </a:pPr>
            <a:r>
              <a:rPr lang="en-CA" altLang="en-US" dirty="0" smtClean="0">
                <a:ea typeface="ＭＳ Ｐゴシック" pitchFamily="34" charset="-128"/>
              </a:rPr>
              <a:t>What answers does the industry have to the obvious questions being asked?</a:t>
            </a:r>
          </a:p>
          <a:p>
            <a:pPr marL="427038" indent="-427038" defTabSz="449263">
              <a:buSzPct val="45000"/>
              <a:buFont typeface="Wingdings" pitchFamily="2" charset="2"/>
              <a:buChar char=""/>
              <a:tabLst>
                <a:tab pos="427038" algn="l"/>
                <a:tab pos="531813"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Lst>
            </a:pPr>
            <a:r>
              <a:rPr lang="en-CA" altLang="en-US" dirty="0" smtClean="0">
                <a:ea typeface="ＭＳ Ｐゴシック" pitchFamily="34" charset="-128"/>
              </a:rPr>
              <a:t>Will it be seen as part of the solution, or only part of the problem?</a:t>
            </a:r>
          </a:p>
          <a:p>
            <a:pPr marL="427038" indent="-427038" defTabSz="449263">
              <a:buSzPct val="45000"/>
              <a:buFont typeface="Wingdings" pitchFamily="2" charset="2"/>
              <a:buChar char=""/>
              <a:tabLst>
                <a:tab pos="427038" algn="l"/>
                <a:tab pos="531813"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Lst>
            </a:pPr>
            <a:r>
              <a:rPr lang="en-CA" altLang="en-US" dirty="0" smtClean="0">
                <a:ea typeface="ＭＳ Ｐゴシック" pitchFamily="34" charset="-128"/>
              </a:rPr>
              <a:t>Credibility: the industry must consider what role it will play</a:t>
            </a:r>
          </a:p>
          <a:p>
            <a:pPr marL="427038" indent="-427038" defTabSz="449263">
              <a:buSzPct val="45000"/>
              <a:buFont typeface="Wingdings" pitchFamily="2" charset="2"/>
              <a:buChar char=""/>
              <a:tabLst>
                <a:tab pos="427038" algn="l"/>
                <a:tab pos="531813"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Lst>
            </a:pPr>
            <a:r>
              <a:rPr lang="en-CA" altLang="en-US" dirty="0" smtClean="0">
                <a:ea typeface="ＭＳ Ｐゴシック" pitchFamily="34" charset="-128"/>
              </a:rPr>
              <a:t>A new global regulatory framework is emerging; although weak presently</a:t>
            </a:r>
          </a:p>
        </p:txBody>
      </p:sp>
    </p:spTree>
    <p:extLst>
      <p:ext uri="{BB962C8B-B14F-4D97-AF65-F5344CB8AC3E}">
        <p14:creationId xmlns:p14="http://schemas.microsoft.com/office/powerpoint/2010/main" val="10982426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Placeholder 5"/>
          <p:cNvSpPr>
            <a:spLocks noGrp="1"/>
          </p:cNvSpPr>
          <p:nvPr>
            <p:ph type="body" sz="quarter" idx="10"/>
          </p:nvPr>
        </p:nvSpPr>
        <p:spPr bwMode="auto">
          <a:xfrm>
            <a:off x="827088" y="1628775"/>
            <a:ext cx="7921625" cy="4103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sysDash"/>
                <a:miter lim="800000"/>
                <a:headEnd/>
                <a:tailEnd/>
              </a14:hiddenLine>
            </a:ext>
          </a:extLst>
        </p:spPr>
        <p:txBody>
          <a:bodyPr vert="horz" wrap="square" numCol="1" anchor="t" anchorCtr="0" compatLnSpc="1">
            <a:prstTxWarp prst="textNoShape">
              <a:avLst/>
            </a:prstTxWarp>
          </a:bodyPr>
          <a:lstStyle/>
          <a:p>
            <a:pPr eaLnBrk="1" hangingPunct="1">
              <a:lnSpc>
                <a:spcPct val="102000"/>
              </a:lnSpc>
              <a:tabLst>
                <a:tab pos="1184275" algn="l"/>
                <a:tab pos="2098675" algn="l"/>
                <a:tab pos="3013075" algn="l"/>
                <a:tab pos="3927475" algn="l"/>
                <a:tab pos="4841875" algn="l"/>
                <a:tab pos="5756275" algn="l"/>
                <a:tab pos="6670675" algn="l"/>
                <a:tab pos="7585075" algn="l"/>
                <a:tab pos="8499475" algn="l"/>
                <a:tab pos="9413875" algn="l"/>
                <a:tab pos="10328275" algn="l"/>
              </a:tabLst>
            </a:pPr>
            <a:r>
              <a:rPr lang="en-CA" altLang="en-US" sz="3200" dirty="0" smtClean="0">
                <a:latin typeface="Arial" charset="0"/>
                <a:ea typeface="ＭＳ Ｐゴシック" pitchFamily="34" charset="-128"/>
                <a:cs typeface="Arial" charset="0"/>
              </a:rPr>
              <a:t>Outcomes are well predicted by the public policies (or lack thereof) chosen to achieve them. Policies specifically aimed at the renewable energy industries are not the only policies of importance, austerity measures and attacks on social safety nets and public institutions also play a role. Unions can’t wait passively.</a:t>
            </a:r>
            <a:endParaRPr lang="fr-CH" altLang="en-US" dirty="0" smtClean="0">
              <a:latin typeface="Arial" charset="0"/>
              <a:ea typeface="ＭＳ Ｐゴシック" pitchFamily="34" charset="-128"/>
              <a:cs typeface="Arial" charset="0"/>
            </a:endParaRPr>
          </a:p>
        </p:txBody>
      </p:sp>
      <p:sp>
        <p:nvSpPr>
          <p:cNvPr id="76803" name="Text Placeholder 6"/>
          <p:cNvSpPr>
            <a:spLocks noGrp="1"/>
          </p:cNvSpPr>
          <p:nvPr>
            <p:ph type="body" sz="quarter" idx="32"/>
          </p:nvPr>
        </p:nvSpPr>
        <p:spPr bwMode="auto">
          <a:xfrm>
            <a:off x="827088" y="981075"/>
            <a:ext cx="7921625"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fr-CH" altLang="en-US" sz="3200" b="1" smtClean="0">
                <a:solidFill>
                  <a:schemeClr val="tx1"/>
                </a:solidFill>
                <a:latin typeface="Arial" charset="0"/>
                <a:ea typeface="ＭＳ Ｐゴシック" pitchFamily="34" charset="-128"/>
                <a:cs typeface="Arial" charset="0"/>
              </a:rPr>
              <a:t>Overriding Conclusion</a:t>
            </a:r>
          </a:p>
        </p:txBody>
      </p:sp>
    </p:spTree>
    <p:extLst>
      <p:ext uri="{BB962C8B-B14F-4D97-AF65-F5344CB8AC3E}">
        <p14:creationId xmlns:p14="http://schemas.microsoft.com/office/powerpoint/2010/main" val="145261748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3"/>
          <p:cNvSpPr txBox="1">
            <a:spLocks noChangeArrowheads="1"/>
          </p:cNvSpPr>
          <p:nvPr/>
        </p:nvSpPr>
        <p:spPr bwMode="auto">
          <a:xfrm>
            <a:off x="36513" y="3432175"/>
            <a:ext cx="18097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100000"/>
              </a:lnSpc>
            </a:pPr>
            <a:endParaRPr lang="en-CA" altLang="en-US" sz="1800" smtClean="0">
              <a:solidFill>
                <a:srgbClr val="FFFFFF"/>
              </a:solidFill>
              <a:latin typeface="Arial" charset="0"/>
              <a:ea typeface="ＭＳ Ｐゴシック" pitchFamily="32" charset="-128"/>
              <a:cs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76270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1187624" y="116632"/>
            <a:ext cx="7632848" cy="836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5pPr>
            <a:lvl6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6pPr>
            <a:lvl7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7pPr>
            <a:lvl8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8pPr>
            <a:lvl9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9pPr>
          </a:lstStyle>
          <a:p>
            <a:pPr>
              <a:lnSpc>
                <a:spcPct val="90000"/>
              </a:lnSpc>
            </a:pPr>
            <a:r>
              <a:rPr lang="en-GB" altLang="en-US" sz="2800" dirty="0" smtClean="0">
                <a:solidFill>
                  <a:prstClr val="black"/>
                </a:solidFill>
                <a:latin typeface="Arial"/>
              </a:rPr>
              <a:t> Intergovernmental Panel on Climate Change –</a:t>
            </a:r>
          </a:p>
          <a:p>
            <a:pPr>
              <a:lnSpc>
                <a:spcPct val="90000"/>
              </a:lnSpc>
            </a:pPr>
            <a:r>
              <a:rPr lang="en-GB" altLang="en-US" sz="2800" dirty="0">
                <a:solidFill>
                  <a:prstClr val="black"/>
                </a:solidFill>
                <a:latin typeface="Arial"/>
              </a:rPr>
              <a:t> </a:t>
            </a:r>
            <a:r>
              <a:rPr lang="en-GB" altLang="en-US" sz="2800" dirty="0" smtClean="0">
                <a:solidFill>
                  <a:prstClr val="black"/>
                </a:solidFill>
                <a:latin typeface="Arial"/>
              </a:rPr>
              <a:t>(</a:t>
            </a:r>
            <a:r>
              <a:rPr lang="en-GB" altLang="en-US" sz="2800" dirty="0">
                <a:solidFill>
                  <a:prstClr val="black"/>
                </a:solidFill>
                <a:latin typeface="Arial"/>
              </a:rPr>
              <a:t>IPCC) </a:t>
            </a:r>
            <a:r>
              <a:rPr lang="en-GB" altLang="en-US" sz="2800" dirty="0" smtClean="0">
                <a:solidFill>
                  <a:prstClr val="black"/>
                </a:solidFill>
                <a:latin typeface="Arial"/>
              </a:rPr>
              <a:t>– process </a:t>
            </a:r>
            <a:r>
              <a:rPr lang="en-GB" altLang="en-US" sz="2800" dirty="0">
                <a:solidFill>
                  <a:prstClr val="black"/>
                </a:solidFill>
                <a:latin typeface="Arial"/>
              </a:rPr>
              <a:t>for providing science </a:t>
            </a:r>
            <a:r>
              <a:rPr lang="en-GB" altLang="en-US" sz="2800" dirty="0" smtClean="0">
                <a:solidFill>
                  <a:prstClr val="black"/>
                </a:solidFill>
                <a:latin typeface="Arial"/>
              </a:rPr>
              <a:t>advice:</a:t>
            </a:r>
            <a:endParaRPr lang="en-GB" altLang="en-US" sz="2800" dirty="0">
              <a:solidFill>
                <a:prstClr val="black"/>
              </a:solidFill>
              <a:latin typeface="Arial"/>
            </a:endParaRPr>
          </a:p>
        </p:txBody>
      </p:sp>
      <p:sp>
        <p:nvSpPr>
          <p:cNvPr id="7170" name="Text Box 2"/>
          <p:cNvSpPr txBox="1">
            <a:spLocks noChangeArrowheads="1"/>
          </p:cNvSpPr>
          <p:nvPr/>
        </p:nvSpPr>
        <p:spPr bwMode="auto">
          <a:xfrm>
            <a:off x="251521" y="1079500"/>
            <a:ext cx="8792468" cy="5083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5pPr>
            <a:lvl6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6pPr>
            <a:lvl7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7pPr>
            <a:lvl8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8pPr>
            <a:lvl9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9pPr>
          </a:lstStyle>
          <a:p>
            <a:pPr marL="342900" indent="-342900">
              <a:lnSpc>
                <a:spcPct val="90000"/>
              </a:lnSpc>
              <a:buClrTx/>
              <a:buFont typeface="Arial" panose="020B0604020202020204" pitchFamily="34" charset="0"/>
              <a:buChar char="•"/>
            </a:pPr>
            <a:r>
              <a:rPr lang="en-GB" altLang="en-US" sz="2000" dirty="0">
                <a:solidFill>
                  <a:prstClr val="black"/>
                </a:solidFill>
                <a:latin typeface="Arial"/>
              </a:rPr>
              <a:t>Selection of lead </a:t>
            </a:r>
            <a:r>
              <a:rPr lang="en-GB" altLang="en-US" sz="2000" dirty="0" smtClean="0">
                <a:solidFill>
                  <a:prstClr val="black"/>
                </a:solidFill>
                <a:latin typeface="Arial"/>
              </a:rPr>
              <a:t>authors </a:t>
            </a:r>
            <a:r>
              <a:rPr lang="en-GB" altLang="en-US" sz="2000" dirty="0">
                <a:solidFill>
                  <a:prstClr val="black"/>
                </a:solidFill>
                <a:latin typeface="Arial"/>
              </a:rPr>
              <a:t>for technical chapters </a:t>
            </a:r>
            <a:r>
              <a:rPr lang="en-GB" altLang="en-US" sz="2000" dirty="0" smtClean="0">
                <a:solidFill>
                  <a:prstClr val="black"/>
                </a:solidFill>
                <a:latin typeface="Arial"/>
              </a:rPr>
              <a:t>is based </a:t>
            </a:r>
            <a:r>
              <a:rPr lang="en-GB" altLang="en-US" sz="2000" dirty="0">
                <a:solidFill>
                  <a:prstClr val="black"/>
                </a:solidFill>
                <a:latin typeface="Arial"/>
              </a:rPr>
              <a:t>on internationally recognized expertise </a:t>
            </a:r>
          </a:p>
          <a:p>
            <a:pPr marL="342900" indent="-342900">
              <a:lnSpc>
                <a:spcPct val="90000"/>
              </a:lnSpc>
              <a:buClrTx/>
              <a:buFont typeface="Arial" panose="020B0604020202020204" pitchFamily="34" charset="0"/>
              <a:buChar char="•"/>
            </a:pPr>
            <a:endParaRPr lang="en-GB" altLang="en-US" sz="2000" dirty="0">
              <a:solidFill>
                <a:prstClr val="black"/>
              </a:solidFill>
              <a:latin typeface="Arial"/>
            </a:endParaRPr>
          </a:p>
          <a:p>
            <a:pPr marL="342900" indent="-342900">
              <a:lnSpc>
                <a:spcPct val="90000"/>
              </a:lnSpc>
              <a:buClrTx/>
              <a:buFont typeface="Arial" panose="020B0604020202020204" pitchFamily="34" charset="0"/>
              <a:buChar char="•"/>
            </a:pPr>
            <a:r>
              <a:rPr lang="en-GB" altLang="en-US" sz="2000" dirty="0">
                <a:solidFill>
                  <a:prstClr val="black"/>
                </a:solidFill>
                <a:latin typeface="Arial"/>
              </a:rPr>
              <a:t>Content of technical chapters </a:t>
            </a:r>
            <a:r>
              <a:rPr lang="en-GB" altLang="en-US" sz="2000" dirty="0" smtClean="0">
                <a:solidFill>
                  <a:prstClr val="black"/>
                </a:solidFill>
                <a:latin typeface="Arial"/>
              </a:rPr>
              <a:t>is based </a:t>
            </a:r>
            <a:r>
              <a:rPr lang="en-GB" altLang="en-US" sz="2000" dirty="0">
                <a:solidFill>
                  <a:prstClr val="black"/>
                </a:solidFill>
                <a:latin typeface="Arial"/>
              </a:rPr>
              <a:t>on published literature, with invited contributions from others</a:t>
            </a:r>
          </a:p>
          <a:p>
            <a:pPr marL="342900" indent="-342900">
              <a:lnSpc>
                <a:spcPct val="90000"/>
              </a:lnSpc>
              <a:buClrTx/>
              <a:buFont typeface="Arial" panose="020B0604020202020204" pitchFamily="34" charset="0"/>
              <a:buChar char="•"/>
            </a:pPr>
            <a:endParaRPr lang="en-GB" altLang="en-US" sz="2000" dirty="0">
              <a:solidFill>
                <a:prstClr val="black"/>
              </a:solidFill>
              <a:latin typeface="Arial"/>
            </a:endParaRPr>
          </a:p>
          <a:p>
            <a:pPr marL="342900" indent="-342900">
              <a:lnSpc>
                <a:spcPct val="90000"/>
              </a:lnSpc>
              <a:buClrTx/>
              <a:buFont typeface="Arial" panose="020B0604020202020204" pitchFamily="34" charset="0"/>
              <a:buChar char="•"/>
            </a:pPr>
            <a:r>
              <a:rPr lang="en-GB" altLang="en-US" sz="2000" dirty="0">
                <a:solidFill>
                  <a:prstClr val="black"/>
                </a:solidFill>
                <a:latin typeface="Arial"/>
              </a:rPr>
              <a:t>Chapters </a:t>
            </a:r>
            <a:r>
              <a:rPr lang="en-GB" altLang="en-US" sz="2000" dirty="0" smtClean="0">
                <a:solidFill>
                  <a:prstClr val="black"/>
                </a:solidFill>
                <a:latin typeface="Arial"/>
              </a:rPr>
              <a:t>are sent </a:t>
            </a:r>
            <a:r>
              <a:rPr lang="en-GB" altLang="en-US" sz="2000" dirty="0">
                <a:solidFill>
                  <a:prstClr val="black"/>
                </a:solidFill>
                <a:latin typeface="Arial"/>
              </a:rPr>
              <a:t>to peer scientists for review, amended, then sent to peer scientists and governments</a:t>
            </a:r>
          </a:p>
          <a:p>
            <a:pPr marL="342900" indent="-342900">
              <a:lnSpc>
                <a:spcPct val="90000"/>
              </a:lnSpc>
              <a:buClrTx/>
              <a:buFont typeface="Arial" panose="020B0604020202020204" pitchFamily="34" charset="0"/>
              <a:buChar char="•"/>
            </a:pPr>
            <a:endParaRPr lang="en-GB" altLang="en-US" sz="2000" dirty="0">
              <a:solidFill>
                <a:prstClr val="black"/>
              </a:solidFill>
              <a:latin typeface="Arial"/>
            </a:endParaRPr>
          </a:p>
          <a:p>
            <a:pPr marL="342900" indent="-342900">
              <a:lnSpc>
                <a:spcPct val="90000"/>
              </a:lnSpc>
              <a:buClrTx/>
              <a:buFont typeface="Arial" panose="020B0604020202020204" pitchFamily="34" charset="0"/>
              <a:buChar char="•"/>
            </a:pPr>
            <a:r>
              <a:rPr lang="en-GB" altLang="en-US" sz="2000" dirty="0">
                <a:solidFill>
                  <a:prstClr val="black"/>
                </a:solidFill>
                <a:latin typeface="Arial"/>
              </a:rPr>
              <a:t>Final content is </a:t>
            </a:r>
            <a:r>
              <a:rPr lang="en-GB" altLang="en-US" sz="2000" dirty="0" smtClean="0">
                <a:solidFill>
                  <a:prstClr val="black"/>
                </a:solidFill>
                <a:latin typeface="Arial"/>
              </a:rPr>
              <a:t>the responsibility </a:t>
            </a:r>
            <a:r>
              <a:rPr lang="en-GB" altLang="en-US" sz="2000" dirty="0">
                <a:solidFill>
                  <a:prstClr val="black"/>
                </a:solidFill>
                <a:latin typeface="Arial"/>
              </a:rPr>
              <a:t>of lead authors, and is accepted (not approved) by IPCC as expert advice</a:t>
            </a:r>
          </a:p>
          <a:p>
            <a:pPr marL="342900" indent="-342900">
              <a:lnSpc>
                <a:spcPct val="90000"/>
              </a:lnSpc>
              <a:buClrTx/>
              <a:buFont typeface="Arial" panose="020B0604020202020204" pitchFamily="34" charset="0"/>
              <a:buChar char="•"/>
            </a:pPr>
            <a:endParaRPr lang="en-GB" altLang="en-US" sz="2000" dirty="0">
              <a:solidFill>
                <a:prstClr val="black"/>
              </a:solidFill>
              <a:latin typeface="Arial"/>
            </a:endParaRPr>
          </a:p>
          <a:p>
            <a:pPr marL="342900" indent="-342900">
              <a:lnSpc>
                <a:spcPct val="90000"/>
              </a:lnSpc>
              <a:buClrTx/>
              <a:buFont typeface="Arial" panose="020B0604020202020204" pitchFamily="34" charset="0"/>
              <a:buChar char="•"/>
            </a:pPr>
            <a:r>
              <a:rPr lang="en-GB" altLang="en-US" sz="2000" dirty="0">
                <a:solidFill>
                  <a:prstClr val="black"/>
                </a:solidFill>
                <a:latin typeface="Arial"/>
              </a:rPr>
              <a:t>Consensus summary for policy makers developed and approved collaboratively by IPCC and lead </a:t>
            </a:r>
            <a:r>
              <a:rPr lang="en-GB" altLang="en-US" sz="2000" dirty="0" smtClean="0">
                <a:solidFill>
                  <a:prstClr val="black"/>
                </a:solidFill>
                <a:latin typeface="Arial"/>
              </a:rPr>
              <a:t>authors</a:t>
            </a:r>
          </a:p>
          <a:p>
            <a:pPr marL="342900" indent="-342900">
              <a:lnSpc>
                <a:spcPct val="90000"/>
              </a:lnSpc>
              <a:buClrTx/>
              <a:buFont typeface="Arial" panose="020B0604020202020204" pitchFamily="34" charset="0"/>
              <a:buChar char="•"/>
            </a:pPr>
            <a:endParaRPr lang="en-GB" altLang="en-US" sz="2000" dirty="0">
              <a:solidFill>
                <a:prstClr val="black"/>
              </a:solidFill>
              <a:latin typeface="Arial"/>
            </a:endParaRPr>
          </a:p>
          <a:p>
            <a:pPr marL="342900" indent="-342900">
              <a:lnSpc>
                <a:spcPct val="90000"/>
              </a:lnSpc>
              <a:buClrTx/>
              <a:buFont typeface="Arial" panose="020B0604020202020204" pitchFamily="34" charset="0"/>
              <a:buChar char="•"/>
            </a:pPr>
            <a:r>
              <a:rPr lang="en-GB" altLang="en-US" sz="2000" dirty="0" smtClean="0">
                <a:solidFill>
                  <a:prstClr val="black"/>
                </a:solidFill>
                <a:latin typeface="Arial"/>
              </a:rPr>
              <a:t>Thousands of climate experts; peer-review is very rigorous</a:t>
            </a:r>
            <a:endParaRPr lang="en-GB" altLang="en-US" sz="2000" dirty="0">
              <a:solidFill>
                <a:prstClr val="black"/>
              </a:solidFill>
              <a:latin typeface="Arial"/>
            </a:endParaRPr>
          </a:p>
        </p:txBody>
      </p:sp>
    </p:spTree>
    <p:extLst>
      <p:ext uri="{BB962C8B-B14F-4D97-AF65-F5344CB8AC3E}">
        <p14:creationId xmlns:p14="http://schemas.microsoft.com/office/powerpoint/2010/main" val="1699993955"/>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3"/>
          <p:cNvSpPr txBox="1">
            <a:spLocks noChangeArrowheads="1"/>
          </p:cNvSpPr>
          <p:nvPr/>
        </p:nvSpPr>
        <p:spPr bwMode="auto">
          <a:xfrm>
            <a:off x="36513" y="3432175"/>
            <a:ext cx="18097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100000"/>
              </a:lnSpc>
            </a:pPr>
            <a:endParaRPr lang="en-CA" altLang="en-US" sz="1800" smtClean="0">
              <a:solidFill>
                <a:srgbClr val="FFFFFF"/>
              </a:solidFill>
              <a:latin typeface="Arial" charset="0"/>
              <a:ea typeface="ＭＳ Ｐゴシック" pitchFamily="32" charset="-128"/>
              <a:cs typeface="Arial"/>
            </a:endParaRPr>
          </a:p>
        </p:txBody>
      </p:sp>
      <p:sp>
        <p:nvSpPr>
          <p:cNvPr id="3" name="Title 2"/>
          <p:cNvSpPr>
            <a:spLocks noGrp="1"/>
          </p:cNvSpPr>
          <p:nvPr>
            <p:ph type="title"/>
          </p:nvPr>
        </p:nvSpPr>
        <p:spPr/>
        <p:txBody>
          <a:bodyPr/>
          <a:lstStyle/>
          <a:p>
            <a:r>
              <a:rPr lang="en-CA" dirty="0" smtClean="0"/>
              <a:t>Paris Regime</a:t>
            </a:r>
            <a:endParaRPr lang="en-CA" dirty="0"/>
          </a:p>
        </p:txBody>
      </p:sp>
      <p:sp>
        <p:nvSpPr>
          <p:cNvPr id="4" name="Text Placeholder 3"/>
          <p:cNvSpPr>
            <a:spLocks noGrp="1"/>
          </p:cNvSpPr>
          <p:nvPr>
            <p:ph type="body" sz="quarter" idx="10"/>
          </p:nvPr>
        </p:nvSpPr>
        <p:spPr/>
        <p:txBody>
          <a:bodyPr/>
          <a:lstStyle/>
          <a:p>
            <a:r>
              <a:rPr lang="en-CA" sz="2000" dirty="0"/>
              <a:t>(</a:t>
            </a:r>
            <a:r>
              <a:rPr lang="en-CA" sz="2000" dirty="0" smtClean="0"/>
              <a:t>Countries </a:t>
            </a:r>
            <a:r>
              <a:rPr lang="en-CA" sz="2000" dirty="0"/>
              <a:t>have already made </a:t>
            </a:r>
            <a:r>
              <a:rPr lang="en-CA" sz="2000" dirty="0" smtClean="0"/>
              <a:t>commitments)</a:t>
            </a:r>
            <a:endParaRPr lang="en-CA" sz="2000" dirty="0"/>
          </a:p>
          <a:p>
            <a:r>
              <a:rPr lang="en-CA" sz="2000" dirty="0" smtClean="0"/>
              <a:t>(</a:t>
            </a:r>
            <a:r>
              <a:rPr lang="en-CA" sz="2000" dirty="0"/>
              <a:t>1) Agreement - core, legally binding </a:t>
            </a:r>
            <a:endParaRPr lang="en-CA" sz="2000" dirty="0" smtClean="0"/>
          </a:p>
          <a:p>
            <a:r>
              <a:rPr lang="en-CA" sz="2000" dirty="0" smtClean="0"/>
              <a:t>(</a:t>
            </a:r>
            <a:r>
              <a:rPr lang="en-CA" sz="2000" dirty="0"/>
              <a:t>2) Decision - details that will </a:t>
            </a:r>
            <a:r>
              <a:rPr lang="en-CA" sz="2000" dirty="0" smtClean="0"/>
              <a:t>evolve</a:t>
            </a:r>
          </a:p>
          <a:p>
            <a:endParaRPr lang="en-CA" sz="2000" dirty="0"/>
          </a:p>
          <a:p>
            <a:r>
              <a:rPr lang="en-CA" sz="2000" dirty="0"/>
              <a:t>• Agreement: levels of responsibility, </a:t>
            </a:r>
            <a:r>
              <a:rPr lang="en-CA" sz="2000" dirty="0" smtClean="0"/>
              <a:t>commitments </a:t>
            </a:r>
            <a:r>
              <a:rPr lang="en-CA" sz="2000" dirty="0"/>
              <a:t>re:</a:t>
            </a:r>
          </a:p>
          <a:p>
            <a:r>
              <a:rPr lang="en-CA" sz="2000" dirty="0"/>
              <a:t>	(</a:t>
            </a:r>
            <a:r>
              <a:rPr lang="en-CA" sz="2000" dirty="0" err="1"/>
              <a:t>i</a:t>
            </a:r>
            <a:r>
              <a:rPr lang="en-CA" sz="2000" dirty="0"/>
              <a:t>) mitigation; (ii) adaptation, (iii) loss and damage</a:t>
            </a:r>
          </a:p>
          <a:p>
            <a:endParaRPr lang="en-CA" sz="2000" dirty="0"/>
          </a:p>
          <a:p>
            <a:r>
              <a:rPr lang="en-CA" sz="2000" b="1" dirty="0"/>
              <a:t>Mitigation</a:t>
            </a:r>
            <a:r>
              <a:rPr lang="en-CA" sz="2000" dirty="0"/>
              <a:t> </a:t>
            </a:r>
            <a:r>
              <a:rPr lang="en-CA" sz="2000" dirty="0" smtClean="0"/>
              <a:t>– Will try </a:t>
            </a:r>
            <a:r>
              <a:rPr lang="en-CA" sz="2000" dirty="0"/>
              <a:t>to maintain global average warming to less than 2 </a:t>
            </a:r>
            <a:r>
              <a:rPr lang="en-CA" sz="2000" dirty="0" smtClean="0"/>
              <a:t>C degrees over </a:t>
            </a:r>
            <a:r>
              <a:rPr lang="en-CA" sz="2000" dirty="0"/>
              <a:t>pre-industrial levels. </a:t>
            </a:r>
            <a:r>
              <a:rPr lang="en-CA" sz="2000" dirty="0" smtClean="0"/>
              <a:t>Global GHG emissions to </a:t>
            </a:r>
            <a:r>
              <a:rPr lang="en-CA" sz="2000" dirty="0"/>
              <a:t>peak and decrease soon, </a:t>
            </a:r>
            <a:r>
              <a:rPr lang="en-CA" sz="2000" dirty="0" smtClean="0"/>
              <a:t>must trend </a:t>
            </a:r>
            <a:r>
              <a:rPr lang="en-CA" sz="2000" dirty="0"/>
              <a:t>towards </a:t>
            </a:r>
            <a:r>
              <a:rPr lang="en-CA" sz="2000" dirty="0" smtClean="0"/>
              <a:t>zero net emissions. Arguments about time-frames, levels </a:t>
            </a:r>
            <a:r>
              <a:rPr lang="en-CA" sz="2000" dirty="0"/>
              <a:t>of </a:t>
            </a:r>
            <a:r>
              <a:rPr lang="en-CA" sz="2000" dirty="0" smtClean="0"/>
              <a:t>progress reporting </a:t>
            </a:r>
            <a:r>
              <a:rPr lang="en-CA" sz="2000" dirty="0"/>
              <a:t>and </a:t>
            </a:r>
            <a:r>
              <a:rPr lang="en-CA" sz="2000" dirty="0" smtClean="0"/>
              <a:t>verification. Implementation via </a:t>
            </a:r>
            <a:r>
              <a:rPr lang="en-CA" sz="2000" dirty="0"/>
              <a:t>nationally-determined </a:t>
            </a:r>
            <a:r>
              <a:rPr lang="en-CA" sz="2000" dirty="0" smtClean="0"/>
              <a:t>commitments.</a:t>
            </a:r>
            <a:endParaRPr lang="en-CA" sz="2000" dirty="0"/>
          </a:p>
        </p:txBody>
      </p:sp>
      <p:sp>
        <p:nvSpPr>
          <p:cNvPr id="5" name="Text Placeholder 4"/>
          <p:cNvSpPr>
            <a:spLocks noGrp="1"/>
          </p:cNvSpPr>
          <p:nvPr>
            <p:ph type="body" sz="quarter" idx="32"/>
          </p:nvPr>
        </p:nvSpPr>
        <p:spPr/>
        <p:txBody>
          <a:bodyPr/>
          <a:lstStyle/>
          <a:p>
            <a:r>
              <a:rPr lang="en-CA" dirty="0" smtClean="0"/>
              <a:t>Possible content</a:t>
            </a:r>
            <a:endParaRPr lang="en-CA" dirty="0"/>
          </a:p>
        </p:txBody>
      </p:sp>
    </p:spTree>
    <p:extLst>
      <p:ext uri="{BB962C8B-B14F-4D97-AF65-F5344CB8AC3E}">
        <p14:creationId xmlns:p14="http://schemas.microsoft.com/office/powerpoint/2010/main" val="6214613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3"/>
          <p:cNvSpPr txBox="1">
            <a:spLocks noChangeArrowheads="1"/>
          </p:cNvSpPr>
          <p:nvPr/>
        </p:nvSpPr>
        <p:spPr bwMode="auto">
          <a:xfrm>
            <a:off x="36513" y="3432175"/>
            <a:ext cx="18097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100000"/>
              </a:lnSpc>
            </a:pPr>
            <a:endParaRPr lang="en-CA" altLang="en-US" sz="1800" smtClean="0">
              <a:solidFill>
                <a:srgbClr val="FFFFFF"/>
              </a:solidFill>
              <a:latin typeface="Arial" charset="0"/>
              <a:ea typeface="ＭＳ Ｐゴシック" pitchFamily="32" charset="-128"/>
              <a:cs typeface="Arial"/>
            </a:endParaRPr>
          </a:p>
        </p:txBody>
      </p:sp>
      <p:sp>
        <p:nvSpPr>
          <p:cNvPr id="3" name="Title 2"/>
          <p:cNvSpPr>
            <a:spLocks noGrp="1"/>
          </p:cNvSpPr>
          <p:nvPr>
            <p:ph type="title"/>
          </p:nvPr>
        </p:nvSpPr>
        <p:spPr/>
        <p:txBody>
          <a:bodyPr/>
          <a:lstStyle/>
          <a:p>
            <a:r>
              <a:rPr lang="en-CA" dirty="0" smtClean="0"/>
              <a:t>Paris Regime</a:t>
            </a:r>
            <a:endParaRPr lang="en-CA" dirty="0"/>
          </a:p>
        </p:txBody>
      </p:sp>
      <p:sp>
        <p:nvSpPr>
          <p:cNvPr id="4" name="Text Placeholder 3"/>
          <p:cNvSpPr>
            <a:spLocks noGrp="1"/>
          </p:cNvSpPr>
          <p:nvPr>
            <p:ph type="body" sz="quarter" idx="10"/>
          </p:nvPr>
        </p:nvSpPr>
        <p:spPr/>
        <p:txBody>
          <a:bodyPr/>
          <a:lstStyle/>
          <a:p>
            <a:r>
              <a:rPr lang="en-CA" sz="1900" b="1" dirty="0" smtClean="0"/>
              <a:t>Adaptation</a:t>
            </a:r>
            <a:r>
              <a:rPr lang="en-CA" sz="1900" dirty="0" smtClean="0"/>
              <a:t> </a:t>
            </a:r>
            <a:r>
              <a:rPr lang="en-CA" sz="1900" dirty="0"/>
              <a:t>- </a:t>
            </a:r>
            <a:r>
              <a:rPr lang="en-CA" sz="1900" dirty="0" smtClean="0"/>
              <a:t>Economic </a:t>
            </a:r>
            <a:r>
              <a:rPr lang="en-CA" sz="1900" dirty="0"/>
              <a:t>diversification and cooperation </a:t>
            </a:r>
            <a:r>
              <a:rPr lang="en-CA" sz="1900" dirty="0" smtClean="0"/>
              <a:t>recognized</a:t>
            </a:r>
            <a:r>
              <a:rPr lang="en-CA" sz="1900" dirty="0"/>
              <a:t>; this in fact </a:t>
            </a:r>
            <a:r>
              <a:rPr lang="en-CA" sz="1900" dirty="0" smtClean="0"/>
              <a:t>will </a:t>
            </a:r>
            <a:r>
              <a:rPr lang="en-CA" sz="1900" dirty="0"/>
              <a:t>necessitate national industrial </a:t>
            </a:r>
            <a:r>
              <a:rPr lang="en-CA" sz="1900" dirty="0" smtClean="0"/>
              <a:t>strategies. Financial, </a:t>
            </a:r>
            <a:r>
              <a:rPr lang="en-CA" sz="1900" dirty="0"/>
              <a:t>technical </a:t>
            </a:r>
            <a:r>
              <a:rPr lang="en-CA" sz="1900" dirty="0" smtClean="0"/>
              <a:t>aid </a:t>
            </a:r>
            <a:r>
              <a:rPr lang="en-CA" sz="1900" dirty="0"/>
              <a:t>for developing countries</a:t>
            </a:r>
            <a:r>
              <a:rPr lang="en-CA" sz="1900" dirty="0" smtClean="0"/>
              <a:t>. National plans </a:t>
            </a:r>
            <a:r>
              <a:rPr lang="en-CA" sz="1900" dirty="0"/>
              <a:t>must consider communities, ecosystems, </a:t>
            </a:r>
            <a:r>
              <a:rPr lang="en-CA" sz="1900" dirty="0" smtClean="0"/>
              <a:t>women, indigenous peoples; </a:t>
            </a:r>
          </a:p>
          <a:p>
            <a:endParaRPr lang="en-CA" sz="1900" dirty="0"/>
          </a:p>
          <a:p>
            <a:r>
              <a:rPr lang="en-CA" sz="1900" b="1" dirty="0" smtClean="0"/>
              <a:t>Loss </a:t>
            </a:r>
            <a:r>
              <a:rPr lang="en-CA" sz="1900" b="1" dirty="0"/>
              <a:t>and Damage</a:t>
            </a:r>
            <a:r>
              <a:rPr lang="en-CA" sz="1900" dirty="0"/>
              <a:t> </a:t>
            </a:r>
            <a:r>
              <a:rPr lang="en-CA" sz="1900"/>
              <a:t>- </a:t>
            </a:r>
            <a:r>
              <a:rPr lang="en-CA" sz="1900" smtClean="0"/>
              <a:t>E</a:t>
            </a:r>
            <a:r>
              <a:rPr lang="en-US" sz="1900" smtClean="0"/>
              <a:t>emergency </a:t>
            </a:r>
            <a:r>
              <a:rPr lang="en-US" sz="1900" dirty="0"/>
              <a:t>preparedness and response must be part of the planning</a:t>
            </a:r>
            <a:r>
              <a:rPr lang="en-CA" sz="1900" dirty="0" smtClean="0"/>
              <a:t>Access </a:t>
            </a:r>
            <a:r>
              <a:rPr lang="en-CA" sz="1900" dirty="0"/>
              <a:t>to adequate financing. </a:t>
            </a:r>
            <a:r>
              <a:rPr lang="en-CA" sz="1900" dirty="0" smtClean="0"/>
              <a:t>$</a:t>
            </a:r>
            <a:r>
              <a:rPr lang="en-CA" sz="1900" dirty="0"/>
              <a:t>100B/year USD climate </a:t>
            </a:r>
            <a:r>
              <a:rPr lang="en-CA" sz="1900" dirty="0" smtClean="0"/>
              <a:t>fund. Sounds </a:t>
            </a:r>
            <a:r>
              <a:rPr lang="en-CA" sz="1900" dirty="0"/>
              <a:t>like a lot, </a:t>
            </a:r>
            <a:r>
              <a:rPr lang="en-CA" sz="1900" dirty="0" smtClean="0"/>
              <a:t>but </a:t>
            </a:r>
            <a:r>
              <a:rPr lang="en-CA" sz="1900" dirty="0"/>
              <a:t>trivial compared to the amount spent on military; to the amount spent bailing out the </a:t>
            </a:r>
            <a:r>
              <a:rPr lang="en-CA" sz="1900" dirty="0" err="1"/>
              <a:t>banksters</a:t>
            </a:r>
            <a:r>
              <a:rPr lang="en-CA" sz="1900" dirty="0"/>
              <a:t>; or to the USA national debt. Achieving this level of funding is </a:t>
            </a:r>
            <a:r>
              <a:rPr lang="en-CA" sz="1900" dirty="0" smtClean="0"/>
              <a:t>only </a:t>
            </a:r>
            <a:r>
              <a:rPr lang="en-CA" sz="1900" dirty="0"/>
              <a:t>a matter of priorities</a:t>
            </a:r>
            <a:r>
              <a:rPr lang="en-CA" sz="1900" dirty="0" smtClean="0"/>
              <a:t>. Nations </a:t>
            </a:r>
            <a:r>
              <a:rPr lang="en-CA" sz="1900" dirty="0"/>
              <a:t>that will be providing this funding </a:t>
            </a:r>
            <a:r>
              <a:rPr lang="en-CA" sz="1900" dirty="0" smtClean="0"/>
              <a:t>demand assurances of transparency </a:t>
            </a:r>
            <a:r>
              <a:rPr lang="en-CA" sz="1900" dirty="0"/>
              <a:t>and accountability and tracking of results/progress; they will get something - </a:t>
            </a:r>
            <a:r>
              <a:rPr lang="en-CA" sz="1900" dirty="0" smtClean="0"/>
              <a:t>a </a:t>
            </a:r>
            <a:r>
              <a:rPr lang="en-CA" sz="1900" dirty="0"/>
              <a:t>clear reporting process will  be beneficial</a:t>
            </a:r>
            <a:r>
              <a:rPr lang="en-CA" sz="1900" dirty="0" smtClean="0"/>
              <a:t>.</a:t>
            </a:r>
            <a:endParaRPr lang="en-CA" sz="1900" dirty="0"/>
          </a:p>
        </p:txBody>
      </p:sp>
      <p:sp>
        <p:nvSpPr>
          <p:cNvPr id="5" name="Text Placeholder 4"/>
          <p:cNvSpPr>
            <a:spLocks noGrp="1"/>
          </p:cNvSpPr>
          <p:nvPr>
            <p:ph type="body" sz="quarter" idx="32"/>
          </p:nvPr>
        </p:nvSpPr>
        <p:spPr/>
        <p:txBody>
          <a:bodyPr/>
          <a:lstStyle/>
          <a:p>
            <a:r>
              <a:rPr lang="en-CA" dirty="0" smtClean="0"/>
              <a:t>Possible Content</a:t>
            </a:r>
            <a:endParaRPr lang="en-CA" dirty="0"/>
          </a:p>
        </p:txBody>
      </p:sp>
    </p:spTree>
    <p:extLst>
      <p:ext uri="{BB962C8B-B14F-4D97-AF65-F5344CB8AC3E}">
        <p14:creationId xmlns:p14="http://schemas.microsoft.com/office/powerpoint/2010/main" val="33927890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385" y="4204531"/>
            <a:ext cx="8605615" cy="1281869"/>
          </a:xfrm>
          <a:solidFill>
            <a:schemeClr val="tx1"/>
          </a:solidFill>
        </p:spPr>
        <p:txBody>
          <a:bodyPr/>
          <a:lstStyle/>
          <a:p>
            <a:r>
              <a:rPr lang="en-US" dirty="0" smtClean="0"/>
              <a:t> </a:t>
            </a:r>
            <a:endParaRPr lang="en-CA" dirty="0"/>
          </a:p>
        </p:txBody>
      </p:sp>
      <p:sp>
        <p:nvSpPr>
          <p:cNvPr id="5" name="Title 1"/>
          <p:cNvSpPr txBox="1">
            <a:spLocks/>
          </p:cNvSpPr>
          <p:nvPr/>
        </p:nvSpPr>
        <p:spPr>
          <a:xfrm>
            <a:off x="743484" y="4437112"/>
            <a:ext cx="8148996" cy="2232248"/>
          </a:xfrm>
          <a:prstGeom prst="rect">
            <a:avLst/>
          </a:prstGeom>
        </p:spPr>
        <p:txBody>
          <a:bodyPr lIns="0" tIns="0" rIns="0" bIns="0"/>
          <a:lstStyle>
            <a:lvl1pPr algn="l" defTabSz="457200" rtl="0" eaLnBrk="1" latinLnBrk="0" hangingPunct="1">
              <a:lnSpc>
                <a:spcPct val="100000"/>
              </a:lnSpc>
              <a:spcBef>
                <a:spcPct val="0"/>
              </a:spcBef>
              <a:buNone/>
              <a:defRPr sz="3600" b="1" kern="1200">
                <a:solidFill>
                  <a:srgbClr val="E5011C"/>
                </a:solidFill>
                <a:latin typeface="Arial"/>
                <a:ea typeface="Arial"/>
                <a:cs typeface="Arial"/>
              </a:defRPr>
            </a:lvl1pPr>
          </a:lstStyle>
          <a:p>
            <a:pPr fontAlgn="auto">
              <a:spcAft>
                <a:spcPts val="0"/>
              </a:spcAft>
              <a:buClrTx/>
              <a:buSzTx/>
              <a:buFontTx/>
              <a:buNone/>
              <a:tabLst>
                <a:tab pos="2808605" algn="l"/>
                <a:tab pos="457200" algn="l"/>
              </a:tabLst>
            </a:pPr>
            <a:r>
              <a:rPr lang="fr-CH" dirty="0" err="1" smtClean="0">
                <a:ln w="9525" cap="rnd" cmpd="sng" algn="ctr">
                  <a:solidFill>
                    <a:srgbClr val="FFFF00"/>
                  </a:solidFill>
                  <a:prstDash val="solid"/>
                  <a:bevel/>
                </a:ln>
              </a:rPr>
              <a:t>Climate</a:t>
            </a:r>
            <a:r>
              <a:rPr lang="fr-CH" dirty="0" smtClean="0">
                <a:ln w="9525" cap="rnd" cmpd="sng" algn="ctr">
                  <a:solidFill>
                    <a:srgbClr val="FFFF00"/>
                  </a:solidFill>
                  <a:prstDash val="solid"/>
                  <a:bevel/>
                </a:ln>
              </a:rPr>
              <a:t> </a:t>
            </a:r>
            <a:r>
              <a:rPr lang="fr-CH" dirty="0" err="1" smtClean="0">
                <a:ln w="9525" cap="rnd" cmpd="sng" algn="ctr">
                  <a:solidFill>
                    <a:srgbClr val="FFFF00"/>
                  </a:solidFill>
                  <a:prstDash val="solid"/>
                  <a:bevel/>
                </a:ln>
              </a:rPr>
              <a:t>fund</a:t>
            </a:r>
            <a:r>
              <a:rPr lang="fr-CH" dirty="0" smtClean="0">
                <a:ln w="9525" cap="rnd" cmpd="sng" algn="ctr">
                  <a:solidFill>
                    <a:srgbClr val="FFFF00"/>
                  </a:solidFill>
                  <a:prstDash val="solid"/>
                  <a:bevel/>
                </a:ln>
              </a:rPr>
              <a:t> :     ͠   $0.1 T </a:t>
            </a:r>
            <a:r>
              <a:rPr lang="fr-CH" dirty="0" err="1" smtClean="0">
                <a:ln w="9525" cap="rnd" cmpd="sng" algn="ctr">
                  <a:solidFill>
                    <a:srgbClr val="FFFF00"/>
                  </a:solidFill>
                  <a:prstDash val="solid"/>
                  <a:bevel/>
                </a:ln>
              </a:rPr>
              <a:t>annually</a:t>
            </a:r>
            <a:endParaRPr lang="fr-CH" dirty="0" smtClean="0">
              <a:ln w="9525" cap="rnd" cmpd="sng" algn="ctr">
                <a:solidFill>
                  <a:srgbClr val="FFFF00"/>
                </a:solidFill>
                <a:prstDash val="solid"/>
                <a:bevel/>
              </a:ln>
            </a:endParaRPr>
          </a:p>
          <a:p>
            <a:pPr fontAlgn="auto">
              <a:spcAft>
                <a:spcPts val="0"/>
              </a:spcAft>
              <a:buClrTx/>
              <a:buSzTx/>
              <a:buFontTx/>
              <a:buNone/>
              <a:tabLst>
                <a:tab pos="2808605" algn="l"/>
                <a:tab pos="457200" algn="l"/>
              </a:tabLst>
            </a:pPr>
            <a:r>
              <a:rPr lang="fr-CH" dirty="0" smtClean="0">
                <a:ln w="9525" cap="rnd" cmpd="sng" algn="ctr">
                  <a:solidFill>
                    <a:srgbClr val="FFFF00"/>
                  </a:solidFill>
                  <a:prstDash val="solid"/>
                  <a:bevel/>
                </a:ln>
              </a:rPr>
              <a:t>Global </a:t>
            </a:r>
            <a:r>
              <a:rPr lang="fr-CH" dirty="0" err="1" smtClean="0">
                <a:ln w="9525" cap="rnd" cmpd="sng" algn="ctr">
                  <a:solidFill>
                    <a:srgbClr val="FFFF00"/>
                  </a:solidFill>
                  <a:prstDash val="solid"/>
                  <a:bevel/>
                </a:ln>
              </a:rPr>
              <a:t>military</a:t>
            </a:r>
            <a:r>
              <a:rPr lang="fr-CH" dirty="0" smtClean="0">
                <a:ln w="9525" cap="rnd" cmpd="sng" algn="ctr">
                  <a:solidFill>
                    <a:srgbClr val="FFFF00"/>
                  </a:solidFill>
                  <a:prstDash val="solid"/>
                  <a:bevel/>
                </a:ln>
              </a:rPr>
              <a:t> : ͠    $2    T </a:t>
            </a:r>
            <a:r>
              <a:rPr lang="fr-CH" dirty="0" err="1" smtClean="0">
                <a:ln w="9525" cap="rnd" cmpd="sng" algn="ctr">
                  <a:solidFill>
                    <a:srgbClr val="FFFF00"/>
                  </a:solidFill>
                  <a:prstDash val="solid"/>
                  <a:bevel/>
                </a:ln>
              </a:rPr>
              <a:t>annually</a:t>
            </a:r>
            <a:endParaRPr lang="fr-CH" dirty="0" smtClean="0">
              <a:ln w="9525" cap="rnd" cmpd="sng" algn="ctr">
                <a:solidFill>
                  <a:srgbClr val="FFFF00"/>
                </a:solidFill>
                <a:prstDash val="solid"/>
                <a:bevel/>
              </a:ln>
            </a:endParaRPr>
          </a:p>
          <a:p>
            <a:pPr fontAlgn="auto">
              <a:spcAft>
                <a:spcPts val="0"/>
              </a:spcAft>
              <a:buClrTx/>
              <a:buSzTx/>
              <a:buFontTx/>
              <a:buNone/>
              <a:tabLst>
                <a:tab pos="2808605" algn="l"/>
                <a:tab pos="457200" algn="l"/>
              </a:tabLst>
            </a:pPr>
            <a:r>
              <a:rPr lang="fr-CH" dirty="0" smtClean="0">
                <a:ln w="9525" cap="rnd" cmpd="sng" algn="ctr">
                  <a:solidFill>
                    <a:srgbClr val="FFFF00"/>
                  </a:solidFill>
                  <a:prstDash val="solid"/>
                  <a:bevel/>
                </a:ln>
              </a:rPr>
              <a:t>Banks, </a:t>
            </a:r>
            <a:r>
              <a:rPr lang="fr-CH" dirty="0" err="1" smtClean="0">
                <a:ln w="9525" cap="rnd" cmpd="sng" algn="ctr">
                  <a:solidFill>
                    <a:srgbClr val="FFFF00"/>
                  </a:solidFill>
                  <a:prstDash val="solid"/>
                  <a:bevel/>
                </a:ln>
              </a:rPr>
              <a:t>Globally</a:t>
            </a:r>
            <a:r>
              <a:rPr lang="fr-CH" dirty="0" smtClean="0">
                <a:ln w="9525" cap="rnd" cmpd="sng" algn="ctr">
                  <a:solidFill>
                    <a:srgbClr val="FFFF00"/>
                  </a:solidFill>
                  <a:prstDash val="solid"/>
                  <a:bevel/>
                </a:ln>
              </a:rPr>
              <a:t>: ͠   $14    T</a:t>
            </a:r>
          </a:p>
          <a:p>
            <a:pPr fontAlgn="auto">
              <a:spcAft>
                <a:spcPts val="0"/>
              </a:spcAft>
              <a:buClrTx/>
              <a:buSzTx/>
              <a:buFontTx/>
              <a:buNone/>
              <a:tabLst>
                <a:tab pos="2808605" algn="l"/>
                <a:tab pos="457200" algn="l"/>
              </a:tabLst>
            </a:pPr>
            <a:r>
              <a:rPr lang="fr-CH" dirty="0" smtClean="0">
                <a:ln w="9525" cap="rnd" cmpd="sng" algn="ctr">
                  <a:solidFill>
                    <a:srgbClr val="FFFF00"/>
                  </a:solidFill>
                  <a:prstDash val="solid"/>
                  <a:bevel/>
                </a:ln>
              </a:rPr>
              <a:t>Banks, </a:t>
            </a:r>
            <a:r>
              <a:rPr lang="fr-CH" dirty="0" err="1" smtClean="0">
                <a:ln w="9525" cap="rnd" cmpd="sng" algn="ctr">
                  <a:solidFill>
                    <a:srgbClr val="FFFF00"/>
                  </a:solidFill>
                  <a:prstDash val="solid"/>
                  <a:bevel/>
                </a:ln>
              </a:rPr>
              <a:t>Swiss</a:t>
            </a:r>
            <a:r>
              <a:rPr lang="fr-CH" dirty="0" smtClean="0">
                <a:ln w="9525" cap="rnd" cmpd="sng" algn="ctr">
                  <a:solidFill>
                    <a:srgbClr val="FFFF00"/>
                  </a:solidFill>
                  <a:prstDash val="solid"/>
                  <a:bevel/>
                </a:ln>
              </a:rPr>
              <a:t>:     ~ CHF 68 B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41"/>
            <a:ext cx="6624736" cy="4212102"/>
          </a:xfrm>
          <a:prstGeom prst="rect">
            <a:avLst/>
          </a:prstGeom>
        </p:spPr>
      </p:pic>
    </p:spTree>
    <p:extLst>
      <p:ext uri="{BB962C8B-B14F-4D97-AF65-F5344CB8AC3E}">
        <p14:creationId xmlns:p14="http://schemas.microsoft.com/office/powerpoint/2010/main" val="3219952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3"/>
          <p:cNvSpPr txBox="1">
            <a:spLocks noChangeArrowheads="1"/>
          </p:cNvSpPr>
          <p:nvPr/>
        </p:nvSpPr>
        <p:spPr bwMode="auto">
          <a:xfrm>
            <a:off x="36513" y="3432175"/>
            <a:ext cx="18097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100000"/>
              </a:lnSpc>
            </a:pPr>
            <a:endParaRPr lang="en-CA" altLang="en-US" sz="1800" smtClean="0">
              <a:solidFill>
                <a:srgbClr val="FFFFFF"/>
              </a:solidFill>
              <a:latin typeface="Arial" charset="0"/>
              <a:ea typeface="ＭＳ Ｐゴシック" pitchFamily="32" charset="-128"/>
              <a:cs typeface="Arial"/>
            </a:endParaRPr>
          </a:p>
        </p:txBody>
      </p:sp>
      <p:sp>
        <p:nvSpPr>
          <p:cNvPr id="3" name="Title 2"/>
          <p:cNvSpPr>
            <a:spLocks noGrp="1"/>
          </p:cNvSpPr>
          <p:nvPr>
            <p:ph type="title"/>
          </p:nvPr>
        </p:nvSpPr>
        <p:spPr/>
        <p:txBody>
          <a:bodyPr/>
          <a:lstStyle/>
          <a:p>
            <a:r>
              <a:rPr lang="en-CA" dirty="0" smtClean="0"/>
              <a:t>Paris Regime</a:t>
            </a:r>
            <a:endParaRPr lang="en-CA" dirty="0"/>
          </a:p>
        </p:txBody>
      </p:sp>
      <p:sp>
        <p:nvSpPr>
          <p:cNvPr id="4" name="Text Placeholder 3"/>
          <p:cNvSpPr>
            <a:spLocks noGrp="1"/>
          </p:cNvSpPr>
          <p:nvPr>
            <p:ph type="body" sz="quarter" idx="10"/>
          </p:nvPr>
        </p:nvSpPr>
        <p:spPr>
          <a:xfrm>
            <a:off x="467544" y="1844824"/>
            <a:ext cx="7632848" cy="4680520"/>
          </a:xfrm>
        </p:spPr>
        <p:txBody>
          <a:bodyPr/>
          <a:lstStyle/>
          <a:p>
            <a:r>
              <a:rPr lang="en-CA" sz="1900" dirty="0" smtClean="0"/>
              <a:t>Draft </a:t>
            </a:r>
            <a:r>
              <a:rPr lang="en-CA" sz="1900" dirty="0"/>
              <a:t>Decision</a:t>
            </a:r>
          </a:p>
          <a:p>
            <a:endParaRPr lang="en-CA" sz="1900" dirty="0" smtClean="0"/>
          </a:p>
          <a:p>
            <a:r>
              <a:rPr lang="en-CA" sz="1900" dirty="0" smtClean="0"/>
              <a:t>This </a:t>
            </a:r>
            <a:r>
              <a:rPr lang="en-CA" sz="1900" dirty="0"/>
              <a:t>is where Just Transition is </a:t>
            </a:r>
            <a:r>
              <a:rPr lang="en-CA" sz="1900" dirty="0" smtClean="0"/>
              <a:t>first </a:t>
            </a:r>
            <a:r>
              <a:rPr lang="en-CA" sz="1900" dirty="0"/>
              <a:t>mentioned: in the preamble to the "Draft </a:t>
            </a:r>
            <a:r>
              <a:rPr lang="en-CA" sz="1900" dirty="0" smtClean="0"/>
              <a:t>Decision“ </a:t>
            </a:r>
            <a:r>
              <a:rPr lang="en-CA" sz="1900" dirty="0"/>
              <a:t>which is the weakest part of the weakest half of the overall Paris document.</a:t>
            </a:r>
          </a:p>
          <a:p>
            <a:r>
              <a:rPr lang="en-CA" sz="1900" dirty="0"/>
              <a:t>"Emphasizing the importance of respecting and taking into account human rights, gender equality, the rights of indigenous peoples, inter-generational concerns, and the needs of particularly vulnerable groups, including women, children and persons with disabilities, when taking action to address climate change, as well as of aligning actions with the goal of promoting food security, restoration of degraded lands, national health policies, participation in environmental decision-making by civil society and individuals, and a just transition of the workforce and creation of decent work and quality jobs in accordance with nationally defined development priorities and strategies;"</a:t>
            </a:r>
          </a:p>
          <a:p>
            <a:endParaRPr lang="en-CA" dirty="0"/>
          </a:p>
        </p:txBody>
      </p:sp>
      <p:sp>
        <p:nvSpPr>
          <p:cNvPr id="5" name="Text Placeholder 4"/>
          <p:cNvSpPr>
            <a:spLocks noGrp="1"/>
          </p:cNvSpPr>
          <p:nvPr>
            <p:ph type="body" sz="quarter" idx="32"/>
          </p:nvPr>
        </p:nvSpPr>
        <p:spPr/>
        <p:txBody>
          <a:bodyPr/>
          <a:lstStyle/>
          <a:p>
            <a:r>
              <a:rPr lang="en-CA" dirty="0" smtClean="0"/>
              <a:t>Possible Content</a:t>
            </a:r>
            <a:endParaRPr lang="en-CA" dirty="0"/>
          </a:p>
        </p:txBody>
      </p:sp>
    </p:spTree>
    <p:extLst>
      <p:ext uri="{BB962C8B-B14F-4D97-AF65-F5344CB8AC3E}">
        <p14:creationId xmlns:p14="http://schemas.microsoft.com/office/powerpoint/2010/main" val="28667757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3"/>
          <p:cNvSpPr txBox="1">
            <a:spLocks noChangeArrowheads="1"/>
          </p:cNvSpPr>
          <p:nvPr/>
        </p:nvSpPr>
        <p:spPr bwMode="auto">
          <a:xfrm>
            <a:off x="36513" y="3432175"/>
            <a:ext cx="18097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100000"/>
              </a:lnSpc>
            </a:pPr>
            <a:endParaRPr lang="en-CA" altLang="en-US" sz="1800" smtClean="0">
              <a:solidFill>
                <a:srgbClr val="FFFFFF"/>
              </a:solidFill>
              <a:latin typeface="Arial" charset="0"/>
              <a:ea typeface="ＭＳ Ｐゴシック" pitchFamily="32" charset="-128"/>
              <a:cs typeface="Arial"/>
            </a:endParaRPr>
          </a:p>
        </p:txBody>
      </p:sp>
      <p:sp>
        <p:nvSpPr>
          <p:cNvPr id="3" name="Title 2"/>
          <p:cNvSpPr>
            <a:spLocks noGrp="1"/>
          </p:cNvSpPr>
          <p:nvPr>
            <p:ph type="title"/>
          </p:nvPr>
        </p:nvSpPr>
        <p:spPr/>
        <p:txBody>
          <a:bodyPr/>
          <a:lstStyle/>
          <a:p>
            <a:r>
              <a:rPr lang="en-CA" dirty="0" smtClean="0"/>
              <a:t>Paris Regime</a:t>
            </a:r>
            <a:endParaRPr lang="en-CA" dirty="0"/>
          </a:p>
        </p:txBody>
      </p:sp>
      <p:sp>
        <p:nvSpPr>
          <p:cNvPr id="4" name="Text Placeholder 3"/>
          <p:cNvSpPr>
            <a:spLocks noGrp="1"/>
          </p:cNvSpPr>
          <p:nvPr>
            <p:ph type="body" sz="quarter" idx="10"/>
          </p:nvPr>
        </p:nvSpPr>
        <p:spPr/>
        <p:txBody>
          <a:bodyPr/>
          <a:lstStyle/>
          <a:p>
            <a:r>
              <a:rPr lang="en-CA" sz="1900" dirty="0" smtClean="0"/>
              <a:t>Draft Agreement</a:t>
            </a:r>
          </a:p>
          <a:p>
            <a:endParaRPr lang="en-CA" sz="1900" dirty="0"/>
          </a:p>
          <a:p>
            <a:r>
              <a:rPr lang="en-CA" sz="1900" dirty="0" smtClean="0"/>
              <a:t>However, due to intensive pressure by the labour movement on national governments, Just </a:t>
            </a:r>
            <a:r>
              <a:rPr lang="en-CA" sz="1900" dirty="0"/>
              <a:t>Transition </a:t>
            </a:r>
            <a:r>
              <a:rPr lang="en-CA" sz="1900" dirty="0" smtClean="0"/>
              <a:t>now also appears in the preamble to the Agreement and also as an option in Article (2).</a:t>
            </a:r>
          </a:p>
          <a:p>
            <a:endParaRPr lang="en-CA" sz="1900" dirty="0"/>
          </a:p>
          <a:p>
            <a:r>
              <a:rPr lang="en-CA" sz="1900" dirty="0" smtClean="0"/>
              <a:t>This is very important; and it will be up to us to ensure (1) that it stays in the Agreement; and (2) that we develop a strategy to pressure national governments to implement it.</a:t>
            </a:r>
          </a:p>
          <a:p>
            <a:endParaRPr lang="en-CA" dirty="0"/>
          </a:p>
        </p:txBody>
      </p:sp>
      <p:sp>
        <p:nvSpPr>
          <p:cNvPr id="5" name="Text Placeholder 4"/>
          <p:cNvSpPr>
            <a:spLocks noGrp="1"/>
          </p:cNvSpPr>
          <p:nvPr>
            <p:ph type="body" sz="quarter" idx="32"/>
          </p:nvPr>
        </p:nvSpPr>
        <p:spPr/>
        <p:txBody>
          <a:bodyPr/>
          <a:lstStyle/>
          <a:p>
            <a:r>
              <a:rPr lang="en-CA" dirty="0" smtClean="0"/>
              <a:t>Possible Content</a:t>
            </a:r>
            <a:endParaRPr lang="en-CA" dirty="0"/>
          </a:p>
        </p:txBody>
      </p:sp>
    </p:spTree>
    <p:extLst>
      <p:ext uri="{BB962C8B-B14F-4D97-AF65-F5344CB8AC3E}">
        <p14:creationId xmlns:p14="http://schemas.microsoft.com/office/powerpoint/2010/main" val="15557374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p:cNvSpPr>
            <a:spLocks noGrp="1"/>
          </p:cNvSpPr>
          <p:nvPr>
            <p:ph type="title" idx="4294967295"/>
          </p:nvPr>
        </p:nvSpPr>
        <p:spPr>
          <a:xfrm>
            <a:off x="1187450" y="333374"/>
            <a:ext cx="7046913" cy="1439441"/>
          </a:xfrm>
          <a:prstGeom prst="rect">
            <a:avLst/>
          </a:prstGeom>
        </p:spPr>
        <p:txBody>
          <a:bodyPr/>
          <a:lstStyle/>
          <a:p>
            <a:pPr>
              <a:buFont typeface="Times New Roman" panose="02020603050405020304" pitchFamily="18" charset="0"/>
              <a:buNone/>
              <a:defRPr/>
            </a:pPr>
            <a:r>
              <a:rPr lang="en-US" sz="2736" dirty="0">
                <a:solidFill>
                  <a:schemeClr val="tx1"/>
                </a:solidFill>
              </a:rPr>
              <a:t>w</a:t>
            </a:r>
            <a:r>
              <a:rPr lang="en-US" sz="2736" dirty="0" smtClean="0">
                <a:solidFill>
                  <a:schemeClr val="tx1"/>
                </a:solidFill>
              </a:rPr>
              <a:t>hy is it our issue?</a:t>
            </a:r>
            <a:br>
              <a:rPr lang="en-US" sz="2736" dirty="0" smtClean="0">
                <a:solidFill>
                  <a:schemeClr val="tx1"/>
                </a:solidFill>
              </a:rPr>
            </a:br>
            <a:r>
              <a:rPr lang="en-US" sz="2736" dirty="0">
                <a:solidFill>
                  <a:schemeClr val="tx1"/>
                </a:solidFill>
              </a:rPr>
              <a:t/>
            </a:r>
            <a:br>
              <a:rPr lang="en-US" sz="2736" dirty="0">
                <a:solidFill>
                  <a:schemeClr val="tx1"/>
                </a:solidFill>
              </a:rPr>
            </a:br>
            <a:r>
              <a:rPr lang="en-US" sz="2736" dirty="0" err="1" smtClean="0">
                <a:solidFill>
                  <a:schemeClr val="tx1"/>
                </a:solidFill>
              </a:rPr>
              <a:t>IndustriALL’s</a:t>
            </a:r>
            <a:r>
              <a:rPr lang="en-US" sz="2736" dirty="0" smtClean="0">
                <a:solidFill>
                  <a:schemeClr val="tx1"/>
                </a:solidFill>
              </a:rPr>
              <a:t> Five Strategic Goals:</a:t>
            </a:r>
            <a:endParaRPr lang="en-US" sz="2736" dirty="0">
              <a:solidFill>
                <a:schemeClr val="tx1"/>
              </a:solidFill>
            </a:endParaRPr>
          </a:p>
        </p:txBody>
      </p:sp>
      <p:sp>
        <p:nvSpPr>
          <p:cNvPr id="11267" name="Espace réservé du numéro de diapositive 1"/>
          <p:cNvSpPr>
            <a:spLocks noGrp="1"/>
          </p:cNvSpPr>
          <p:nvPr>
            <p:ph type="sldNum" sz="quarter" idx="4294967295"/>
          </p:nvPr>
        </p:nvSpPr>
        <p:spPr bwMode="auto">
          <a:xfrm>
            <a:off x="7010400" y="6602413"/>
            <a:ext cx="2133600" cy="1571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buClrTx/>
              <a:buSzTx/>
              <a:buFontTx/>
              <a:buNone/>
            </a:pPr>
            <a:fld id="{06F2068C-B750-4392-B1F2-A4E498E22FA6}" type="slidenum">
              <a:rPr lang="fr-FR" altLang="en-US" sz="1800" smtClean="0">
                <a:solidFill>
                  <a:srgbClr val="FFFFFF"/>
                </a:solidFill>
                <a:latin typeface="Arial" charset="0"/>
                <a:ea typeface="ＭＳ Ｐゴシック" pitchFamily="32" charset="-128"/>
                <a:cs typeface="Arial"/>
              </a:rPr>
              <a:pPr>
                <a:lnSpc>
                  <a:spcPct val="100000"/>
                </a:lnSpc>
                <a:buClrTx/>
                <a:buSzTx/>
                <a:buFontTx/>
                <a:buNone/>
              </a:pPr>
              <a:t>35</a:t>
            </a:fld>
            <a:endParaRPr lang="fr-FR" altLang="en-US" sz="1800" smtClean="0">
              <a:solidFill>
                <a:srgbClr val="FFFFFF"/>
              </a:solidFill>
              <a:latin typeface="Arial" charset="0"/>
              <a:ea typeface="ＭＳ Ｐゴシック" pitchFamily="32" charset="-128"/>
              <a:cs typeface="Arial"/>
            </a:endParaRPr>
          </a:p>
        </p:txBody>
      </p:sp>
      <p:sp>
        <p:nvSpPr>
          <p:cNvPr id="11268" name="Text Box 1"/>
          <p:cNvSpPr txBox="1">
            <a:spLocks noChangeArrowheads="1"/>
          </p:cNvSpPr>
          <p:nvPr/>
        </p:nvSpPr>
        <p:spPr bwMode="auto">
          <a:xfrm>
            <a:off x="323850" y="2276872"/>
            <a:ext cx="7704138" cy="3384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2320" rIns="0" bIns="0"/>
          <a:lstStyle>
            <a:lvl1pPr marL="342900" indent="-342900">
              <a:tabLst>
                <a:tab pos="950913" algn="l"/>
                <a:tab pos="1865313" algn="l"/>
                <a:tab pos="2779713" algn="l"/>
                <a:tab pos="3694113" algn="l"/>
                <a:tab pos="4608513" algn="l"/>
                <a:tab pos="5522913" algn="l"/>
                <a:tab pos="6437313" algn="l"/>
                <a:tab pos="7351713" algn="l"/>
                <a:tab pos="8266113" algn="l"/>
                <a:tab pos="9180513" algn="l"/>
                <a:tab pos="10094913" algn="l"/>
              </a:tabLst>
              <a:defRPr>
                <a:solidFill>
                  <a:schemeClr val="bg1"/>
                </a:solidFill>
                <a:latin typeface="Arial" charset="0"/>
                <a:ea typeface="ＭＳ Ｐゴシック" pitchFamily="32" charset="-128"/>
              </a:defRPr>
            </a:lvl1pPr>
            <a:lvl2pPr marL="488950">
              <a:tabLst>
                <a:tab pos="950913" algn="l"/>
                <a:tab pos="1865313" algn="l"/>
                <a:tab pos="2779713" algn="l"/>
                <a:tab pos="3694113" algn="l"/>
                <a:tab pos="4608513" algn="l"/>
                <a:tab pos="5522913" algn="l"/>
                <a:tab pos="6437313" algn="l"/>
                <a:tab pos="7351713" algn="l"/>
                <a:tab pos="8266113" algn="l"/>
                <a:tab pos="9180513" algn="l"/>
                <a:tab pos="10094913" algn="l"/>
              </a:tabLst>
              <a:defRPr>
                <a:solidFill>
                  <a:schemeClr val="bg1"/>
                </a:solidFill>
                <a:latin typeface="Arial" charset="0"/>
                <a:ea typeface="ＭＳ Ｐゴシック" pitchFamily="32" charset="-128"/>
              </a:defRPr>
            </a:lvl2pPr>
            <a:lvl3pPr>
              <a:tabLst>
                <a:tab pos="950913" algn="l"/>
                <a:tab pos="1865313" algn="l"/>
                <a:tab pos="2779713" algn="l"/>
                <a:tab pos="3694113" algn="l"/>
                <a:tab pos="4608513" algn="l"/>
                <a:tab pos="5522913" algn="l"/>
                <a:tab pos="6437313" algn="l"/>
                <a:tab pos="7351713" algn="l"/>
                <a:tab pos="8266113" algn="l"/>
                <a:tab pos="9180513" algn="l"/>
                <a:tab pos="10094913" algn="l"/>
              </a:tabLst>
              <a:defRPr>
                <a:solidFill>
                  <a:schemeClr val="bg1"/>
                </a:solidFill>
                <a:latin typeface="Arial" charset="0"/>
                <a:ea typeface="ＭＳ Ｐゴシック" pitchFamily="32" charset="-128"/>
              </a:defRPr>
            </a:lvl3pPr>
            <a:lvl4pPr>
              <a:tabLst>
                <a:tab pos="950913" algn="l"/>
                <a:tab pos="1865313" algn="l"/>
                <a:tab pos="2779713" algn="l"/>
                <a:tab pos="3694113" algn="l"/>
                <a:tab pos="4608513" algn="l"/>
                <a:tab pos="5522913" algn="l"/>
                <a:tab pos="6437313" algn="l"/>
                <a:tab pos="7351713" algn="l"/>
                <a:tab pos="8266113" algn="l"/>
                <a:tab pos="9180513" algn="l"/>
                <a:tab pos="10094913" algn="l"/>
              </a:tabLst>
              <a:defRPr>
                <a:solidFill>
                  <a:schemeClr val="bg1"/>
                </a:solidFill>
                <a:latin typeface="Arial" charset="0"/>
                <a:ea typeface="ＭＳ Ｐゴシック" pitchFamily="32" charset="-128"/>
              </a:defRPr>
            </a:lvl4pPr>
            <a:lvl5pPr>
              <a:tabLst>
                <a:tab pos="950913" algn="l"/>
                <a:tab pos="1865313" algn="l"/>
                <a:tab pos="2779713" algn="l"/>
                <a:tab pos="3694113" algn="l"/>
                <a:tab pos="4608513" algn="l"/>
                <a:tab pos="5522913" algn="l"/>
                <a:tab pos="6437313" algn="l"/>
                <a:tab pos="7351713" algn="l"/>
                <a:tab pos="8266113" algn="l"/>
                <a:tab pos="9180513" algn="l"/>
                <a:tab pos="10094913" algn="l"/>
              </a:tabLst>
              <a:defRPr>
                <a:solidFill>
                  <a:schemeClr val="bg1"/>
                </a:solidFill>
                <a:latin typeface="Arial" charset="0"/>
                <a:ea typeface="ＭＳ Ｐゴシック" pitchFamily="32" charset="-128"/>
              </a:defRPr>
            </a:lvl5pPr>
            <a:lvl6pPr marL="2514600" indent="-228600" defTabSz="449263" eaLnBrk="0" fontAlgn="base" hangingPunct="0">
              <a:spcBef>
                <a:spcPct val="0"/>
              </a:spcBef>
              <a:spcAft>
                <a:spcPct val="0"/>
              </a:spcAft>
              <a:tabLst>
                <a:tab pos="950913" algn="l"/>
                <a:tab pos="1865313" algn="l"/>
                <a:tab pos="2779713" algn="l"/>
                <a:tab pos="3694113" algn="l"/>
                <a:tab pos="4608513" algn="l"/>
                <a:tab pos="5522913" algn="l"/>
                <a:tab pos="6437313" algn="l"/>
                <a:tab pos="7351713" algn="l"/>
                <a:tab pos="8266113" algn="l"/>
                <a:tab pos="9180513" algn="l"/>
                <a:tab pos="10094913" algn="l"/>
              </a:tabLst>
              <a:defRPr>
                <a:solidFill>
                  <a:schemeClr val="bg1"/>
                </a:solidFill>
                <a:latin typeface="Arial" charset="0"/>
                <a:ea typeface="ＭＳ Ｐゴシック" pitchFamily="32" charset="-128"/>
              </a:defRPr>
            </a:lvl6pPr>
            <a:lvl7pPr marL="2971800" indent="-228600" defTabSz="449263" eaLnBrk="0" fontAlgn="base" hangingPunct="0">
              <a:spcBef>
                <a:spcPct val="0"/>
              </a:spcBef>
              <a:spcAft>
                <a:spcPct val="0"/>
              </a:spcAft>
              <a:tabLst>
                <a:tab pos="950913" algn="l"/>
                <a:tab pos="1865313" algn="l"/>
                <a:tab pos="2779713" algn="l"/>
                <a:tab pos="3694113" algn="l"/>
                <a:tab pos="4608513" algn="l"/>
                <a:tab pos="5522913" algn="l"/>
                <a:tab pos="6437313" algn="l"/>
                <a:tab pos="7351713" algn="l"/>
                <a:tab pos="8266113" algn="l"/>
                <a:tab pos="9180513" algn="l"/>
                <a:tab pos="10094913" algn="l"/>
              </a:tabLst>
              <a:defRPr>
                <a:solidFill>
                  <a:schemeClr val="bg1"/>
                </a:solidFill>
                <a:latin typeface="Arial" charset="0"/>
                <a:ea typeface="ＭＳ Ｐゴシック" pitchFamily="32" charset="-128"/>
              </a:defRPr>
            </a:lvl7pPr>
            <a:lvl8pPr marL="3429000" indent="-228600" defTabSz="449263" eaLnBrk="0" fontAlgn="base" hangingPunct="0">
              <a:spcBef>
                <a:spcPct val="0"/>
              </a:spcBef>
              <a:spcAft>
                <a:spcPct val="0"/>
              </a:spcAft>
              <a:tabLst>
                <a:tab pos="950913" algn="l"/>
                <a:tab pos="1865313" algn="l"/>
                <a:tab pos="2779713" algn="l"/>
                <a:tab pos="3694113" algn="l"/>
                <a:tab pos="4608513" algn="l"/>
                <a:tab pos="5522913" algn="l"/>
                <a:tab pos="6437313" algn="l"/>
                <a:tab pos="7351713" algn="l"/>
                <a:tab pos="8266113" algn="l"/>
                <a:tab pos="9180513" algn="l"/>
                <a:tab pos="10094913" algn="l"/>
              </a:tabLst>
              <a:defRPr>
                <a:solidFill>
                  <a:schemeClr val="bg1"/>
                </a:solidFill>
                <a:latin typeface="Arial" charset="0"/>
                <a:ea typeface="ＭＳ Ｐゴシック" pitchFamily="32" charset="-128"/>
              </a:defRPr>
            </a:lvl8pPr>
            <a:lvl9pPr marL="3886200" indent="-228600" defTabSz="449263" eaLnBrk="0" fontAlgn="base" hangingPunct="0">
              <a:spcBef>
                <a:spcPct val="0"/>
              </a:spcBef>
              <a:spcAft>
                <a:spcPct val="0"/>
              </a:spcAft>
              <a:tabLst>
                <a:tab pos="950913" algn="l"/>
                <a:tab pos="1865313" algn="l"/>
                <a:tab pos="2779713" algn="l"/>
                <a:tab pos="3694113" algn="l"/>
                <a:tab pos="4608513" algn="l"/>
                <a:tab pos="5522913" algn="l"/>
                <a:tab pos="6437313" algn="l"/>
                <a:tab pos="7351713" algn="l"/>
                <a:tab pos="8266113" algn="l"/>
                <a:tab pos="9180513" algn="l"/>
                <a:tab pos="10094913" algn="l"/>
              </a:tabLst>
              <a:defRPr>
                <a:solidFill>
                  <a:schemeClr val="bg1"/>
                </a:solidFill>
                <a:latin typeface="Arial" charset="0"/>
                <a:ea typeface="ＭＳ Ｐゴシック" pitchFamily="32" charset="-128"/>
              </a:defRPr>
            </a:lvl9pPr>
          </a:lstStyle>
          <a:p>
            <a:pPr lvl="1">
              <a:lnSpc>
                <a:spcPct val="100000"/>
              </a:lnSpc>
              <a:spcBef>
                <a:spcPts val="263"/>
              </a:spcBef>
              <a:buClr>
                <a:srgbClr val="D1021D"/>
              </a:buClr>
              <a:buSzPct val="75000"/>
              <a:buFontTx/>
              <a:buNone/>
            </a:pPr>
            <a:r>
              <a:rPr lang="en-CA" altLang="en-US" sz="2800" dirty="0" smtClean="0">
                <a:solidFill>
                  <a:srgbClr val="000000"/>
                </a:solidFill>
                <a:cs typeface="Arial"/>
              </a:rPr>
              <a:t>1. Build union power throughout the world</a:t>
            </a:r>
          </a:p>
          <a:p>
            <a:pPr lvl="1">
              <a:lnSpc>
                <a:spcPct val="100000"/>
              </a:lnSpc>
              <a:spcBef>
                <a:spcPts val="263"/>
              </a:spcBef>
              <a:buClr>
                <a:srgbClr val="D1021D"/>
              </a:buClr>
              <a:buSzPct val="75000"/>
              <a:buFontTx/>
              <a:buNone/>
            </a:pPr>
            <a:r>
              <a:rPr lang="en-CA" altLang="en-US" sz="2800" dirty="0" smtClean="0">
                <a:solidFill>
                  <a:srgbClr val="000000"/>
                </a:solidFill>
                <a:cs typeface="Arial"/>
              </a:rPr>
              <a:t>2. Confront global capital</a:t>
            </a:r>
          </a:p>
          <a:p>
            <a:pPr lvl="1">
              <a:lnSpc>
                <a:spcPct val="100000"/>
              </a:lnSpc>
              <a:spcBef>
                <a:spcPts val="263"/>
              </a:spcBef>
              <a:buClr>
                <a:srgbClr val="D1021D"/>
              </a:buClr>
              <a:buSzPct val="75000"/>
              <a:buFontTx/>
              <a:buNone/>
            </a:pPr>
            <a:r>
              <a:rPr lang="en-CA" altLang="en-US" sz="2800" dirty="0" smtClean="0">
                <a:solidFill>
                  <a:srgbClr val="000000"/>
                </a:solidFill>
                <a:cs typeface="Arial"/>
              </a:rPr>
              <a:t>3. Defend workers’ rights</a:t>
            </a:r>
          </a:p>
          <a:p>
            <a:pPr lvl="1">
              <a:lnSpc>
                <a:spcPct val="100000"/>
              </a:lnSpc>
              <a:spcBef>
                <a:spcPts val="263"/>
              </a:spcBef>
              <a:buClr>
                <a:srgbClr val="D1021D"/>
              </a:buClr>
              <a:buSzPct val="75000"/>
              <a:buFontTx/>
              <a:buNone/>
            </a:pPr>
            <a:r>
              <a:rPr lang="en-CA" altLang="en-US" sz="2800" dirty="0" smtClean="0">
                <a:solidFill>
                  <a:srgbClr val="000000"/>
                </a:solidFill>
                <a:cs typeface="Arial"/>
              </a:rPr>
              <a:t>4. Fight precarious work</a:t>
            </a:r>
          </a:p>
          <a:p>
            <a:pPr lvl="1">
              <a:lnSpc>
                <a:spcPct val="100000"/>
              </a:lnSpc>
              <a:spcBef>
                <a:spcPts val="263"/>
              </a:spcBef>
              <a:buClr>
                <a:srgbClr val="D1021D"/>
              </a:buClr>
              <a:buSzPct val="75000"/>
              <a:buFontTx/>
              <a:buNone/>
            </a:pPr>
            <a:r>
              <a:rPr lang="en-CA" altLang="en-US" sz="2800" dirty="0" smtClean="0">
                <a:solidFill>
                  <a:srgbClr val="000000"/>
                </a:solidFill>
                <a:cs typeface="Arial"/>
              </a:rPr>
              <a:t>5. Ensure sustainable industrial employment</a:t>
            </a:r>
          </a:p>
          <a:p>
            <a:pPr lvl="1">
              <a:lnSpc>
                <a:spcPct val="100000"/>
              </a:lnSpc>
              <a:spcBef>
                <a:spcPts val="263"/>
              </a:spcBef>
              <a:buClr>
                <a:srgbClr val="D1021D"/>
              </a:buClr>
              <a:buSzPct val="75000"/>
              <a:buFontTx/>
              <a:buNone/>
            </a:pPr>
            <a:endParaRPr lang="en-US" altLang="en-US" sz="2800" dirty="0">
              <a:solidFill>
                <a:srgbClr val="000000"/>
              </a:solidFill>
              <a:cs typeface="Arial"/>
            </a:endParaRPr>
          </a:p>
          <a:p>
            <a:pPr lvl="1">
              <a:lnSpc>
                <a:spcPct val="100000"/>
              </a:lnSpc>
              <a:spcBef>
                <a:spcPts val="263"/>
              </a:spcBef>
              <a:buClr>
                <a:srgbClr val="D1021D"/>
              </a:buClr>
              <a:buSzPct val="75000"/>
              <a:buFontTx/>
              <a:buNone/>
            </a:pPr>
            <a:r>
              <a:rPr lang="en-US" altLang="en-US" sz="2800" dirty="0" smtClean="0">
                <a:solidFill>
                  <a:srgbClr val="000000"/>
                </a:solidFill>
                <a:cs typeface="Arial"/>
              </a:rPr>
              <a:t>… it’s not just about Goal 5 !!</a:t>
            </a:r>
          </a:p>
        </p:txBody>
      </p:sp>
    </p:spTree>
    <p:extLst>
      <p:ext uri="{BB962C8B-B14F-4D97-AF65-F5344CB8AC3E}">
        <p14:creationId xmlns:p14="http://schemas.microsoft.com/office/powerpoint/2010/main" val="34469152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3286" y="0"/>
            <a:ext cx="3529406" cy="494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Grp="1" noChangeArrowheads="1"/>
          </p:cNvSpPr>
          <p:nvPr>
            <p:ph type="body" idx="4294967295"/>
          </p:nvPr>
        </p:nvSpPr>
        <p:spPr>
          <a:xfrm>
            <a:off x="604122" y="548680"/>
            <a:ext cx="5019164" cy="2880320"/>
          </a:xfrm>
          <a:prstGeom prst="rect">
            <a:avLst/>
          </a:prstGeom>
          <a:ln/>
        </p:spPr>
        <p:txBody>
          <a:bodyPr lIns="92160" tIns="46080" rIns="92160" bIns="46080"/>
          <a:lstStyle/>
          <a:p>
            <a:pPr marL="0" lvl="1" indent="0" algn="ctr" eaLnBrk="1">
              <a:lnSpc>
                <a:spcPct val="100000"/>
              </a:lnSpc>
              <a:spcBef>
                <a:spcPts val="0"/>
              </a:spcBef>
              <a:buClr>
                <a:srgbClr val="3333CC"/>
              </a:buClr>
              <a:buNone/>
              <a:tabLst>
                <a:tab pos="723900" algn="l"/>
                <a:tab pos="1447800" algn="l"/>
                <a:tab pos="2171700" algn="l"/>
                <a:tab pos="2895600" algn="l"/>
                <a:tab pos="3619500" algn="l"/>
                <a:tab pos="4343400" algn="l"/>
                <a:tab pos="5067300" algn="l"/>
                <a:tab pos="5791200" algn="l"/>
                <a:tab pos="6515100" algn="l"/>
                <a:tab pos="7239000" algn="l"/>
              </a:tabLst>
            </a:pPr>
            <a:r>
              <a:rPr lang="en-US" altLang="en-US" sz="2000" dirty="0" smtClean="0"/>
              <a:t>This is a class war :</a:t>
            </a:r>
          </a:p>
          <a:p>
            <a:pPr marL="0" lvl="1" indent="0" eaLnBrk="1">
              <a:lnSpc>
                <a:spcPct val="100000"/>
              </a:lnSpc>
              <a:spcBef>
                <a:spcPts val="0"/>
              </a:spcBef>
              <a:buClr>
                <a:srgbClr val="3333CC"/>
              </a:buClr>
              <a:buNone/>
              <a:tabLst>
                <a:tab pos="723900" algn="l"/>
                <a:tab pos="1447800" algn="l"/>
                <a:tab pos="2171700" algn="l"/>
                <a:tab pos="2895600" algn="l"/>
                <a:tab pos="3619500" algn="l"/>
                <a:tab pos="4343400" algn="l"/>
                <a:tab pos="5067300" algn="l"/>
                <a:tab pos="5791200" algn="l"/>
                <a:tab pos="6515100" algn="l"/>
                <a:tab pos="7239000" algn="l"/>
              </a:tabLst>
            </a:pPr>
            <a:r>
              <a:rPr lang="en-US" altLang="en-US" sz="1800" dirty="0" smtClean="0"/>
              <a:t>Like it or not, a transformation is coming. Will it be a violent scramble for resources such as water, energy, and fertile land; desperate last-minute survival measures that completely dismiss human rights and social protection; or an orderly and Just Transition that respects and protects present-day workers while creating new decent work in sustainable industries?</a:t>
            </a:r>
            <a:endParaRPr lang="en-GB" altLang="en-US" sz="1800" dirty="0"/>
          </a:p>
        </p:txBody>
      </p:sp>
      <p:sp>
        <p:nvSpPr>
          <p:cNvPr id="5" name="Rectangle 2"/>
          <p:cNvSpPr>
            <a:spLocks noGrp="1" noChangeArrowheads="1"/>
          </p:cNvSpPr>
          <p:nvPr>
            <p:ph type="body" idx="4294967295"/>
          </p:nvPr>
        </p:nvSpPr>
        <p:spPr>
          <a:xfrm>
            <a:off x="683568" y="3645024"/>
            <a:ext cx="5019164" cy="2376264"/>
          </a:xfrm>
          <a:prstGeom prst="rect">
            <a:avLst/>
          </a:prstGeom>
          <a:ln/>
        </p:spPr>
        <p:txBody>
          <a:bodyPr lIns="92160" tIns="46080" rIns="92160" bIns="46080"/>
          <a:lstStyle/>
          <a:p>
            <a:pPr marL="457200" lvl="1" indent="0" eaLnBrk="1">
              <a:lnSpc>
                <a:spcPct val="100000"/>
              </a:lnSpc>
              <a:spcBef>
                <a:spcPts val="500"/>
              </a:spcBef>
              <a:buClr>
                <a:srgbClr val="3333CC"/>
              </a:buClr>
              <a:buNone/>
              <a:tabLst>
                <a:tab pos="723900" algn="l"/>
                <a:tab pos="1447800" algn="l"/>
                <a:tab pos="2171700" algn="l"/>
                <a:tab pos="2895600" algn="l"/>
                <a:tab pos="3619500" algn="l"/>
                <a:tab pos="4343400" algn="l"/>
                <a:tab pos="5067300" algn="l"/>
                <a:tab pos="5791200" algn="l"/>
                <a:tab pos="6515100" algn="l"/>
                <a:tab pos="7239000" algn="l"/>
              </a:tabLst>
            </a:pPr>
            <a:r>
              <a:rPr lang="en-US" altLang="en-US" sz="2000" dirty="0" smtClean="0"/>
              <a:t>"The casino economy has no answers to these questions. We must plan a hopeful future for all workers, including those in industries that may be impacted by efforts to limit greenhouse gases. It is simple social justice".</a:t>
            </a:r>
          </a:p>
          <a:p>
            <a:pPr marL="457200" lvl="1" indent="0" eaLnBrk="1">
              <a:lnSpc>
                <a:spcPct val="100000"/>
              </a:lnSpc>
              <a:spcBef>
                <a:spcPts val="500"/>
              </a:spcBef>
              <a:buClr>
                <a:srgbClr val="3333CC"/>
              </a:buClr>
              <a:buNone/>
              <a:tabLst>
                <a:tab pos="723900" algn="l"/>
                <a:tab pos="1447800" algn="l"/>
                <a:tab pos="2171700" algn="l"/>
                <a:tab pos="2895600" algn="l"/>
                <a:tab pos="3619500" algn="l"/>
                <a:tab pos="4343400" algn="l"/>
                <a:tab pos="5067300" algn="l"/>
                <a:tab pos="5791200" algn="l"/>
                <a:tab pos="6515100" algn="l"/>
                <a:tab pos="7239000" algn="l"/>
              </a:tabLst>
            </a:pPr>
            <a:r>
              <a:rPr lang="en-US" altLang="en-US" sz="2000" dirty="0"/>
              <a:t> </a:t>
            </a:r>
            <a:r>
              <a:rPr lang="en-US" altLang="en-US" sz="2000" dirty="0" smtClean="0"/>
              <a:t>- Jyrki Raina</a:t>
            </a:r>
            <a:endParaRPr lang="en-GB" altLang="en-US" sz="2000" dirty="0"/>
          </a:p>
        </p:txBody>
      </p:sp>
    </p:spTree>
    <p:extLst>
      <p:ext uri="{BB962C8B-B14F-4D97-AF65-F5344CB8AC3E}">
        <p14:creationId xmlns:p14="http://schemas.microsoft.com/office/powerpoint/2010/main" val="38616895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0" y="0"/>
            <a:ext cx="9152260" cy="6858000"/>
          </a:xfrm>
          <a:prstGeom prst="rect">
            <a:avLst/>
          </a:prstGeom>
        </p:spPr>
      </p:pic>
      <p:sp>
        <p:nvSpPr>
          <p:cNvPr id="6" name="Title 32"/>
          <p:cNvSpPr txBox="1">
            <a:spLocks/>
          </p:cNvSpPr>
          <p:nvPr/>
        </p:nvSpPr>
        <p:spPr>
          <a:xfrm>
            <a:off x="0" y="2060848"/>
            <a:ext cx="9144000" cy="43204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lvl="0" defTabSz="914400">
              <a:lnSpc>
                <a:spcPct val="100000"/>
              </a:lnSpc>
              <a:buClrTx/>
              <a:buSzTx/>
              <a:defRPr/>
            </a:pPr>
            <a:r>
              <a:rPr lang="en-US" sz="2000" dirty="0" smtClean="0">
                <a:solidFill>
                  <a:srgbClr val="FF0000"/>
                </a:solidFill>
                <a:cs typeface="Arial"/>
              </a:rPr>
              <a:t>http</a:t>
            </a:r>
            <a:r>
              <a:rPr lang="en-US" sz="2000" dirty="0">
                <a:solidFill>
                  <a:srgbClr val="FF0000"/>
                </a:solidFill>
                <a:cs typeface="Arial"/>
              </a:rPr>
              <a:t>://</a:t>
            </a:r>
            <a:r>
              <a:rPr lang="en-US" sz="2000" dirty="0" smtClean="0">
                <a:solidFill>
                  <a:srgbClr val="FF0000"/>
                </a:solidFill>
                <a:cs typeface="Arial"/>
              </a:rPr>
              <a:t>www.industriall-union.org/climate-change-is-union-business</a:t>
            </a:r>
            <a:endParaRPr kumimoji="0" lang="en-US" sz="2000" b="0" i="0" u="none" strike="noStrike" kern="1200" cap="none" spc="0" normalizeH="0" baseline="0" noProof="0" dirty="0">
              <a:ln>
                <a:noFill/>
              </a:ln>
              <a:solidFill>
                <a:srgbClr val="FF0000"/>
              </a:solidFill>
              <a:effectLst/>
              <a:uLnTx/>
              <a:uFillTx/>
              <a:latin typeface="Arial"/>
              <a:cs typeface="Arial"/>
            </a:endParaRPr>
          </a:p>
        </p:txBody>
      </p:sp>
    </p:spTree>
    <p:extLst>
      <p:ext uri="{BB962C8B-B14F-4D97-AF65-F5344CB8AC3E}">
        <p14:creationId xmlns:p14="http://schemas.microsoft.com/office/powerpoint/2010/main" val="1106065851"/>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27584" y="-4924"/>
            <a:ext cx="7128792" cy="6869804"/>
          </a:xfrm>
          <a:prstGeom prst="rect">
            <a:avLst/>
          </a:prstGeom>
        </p:spPr>
      </p:pic>
    </p:spTree>
    <p:extLst>
      <p:ext uri="{BB962C8B-B14F-4D97-AF65-F5344CB8AC3E}">
        <p14:creationId xmlns:p14="http://schemas.microsoft.com/office/powerpoint/2010/main" val="17298585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000" cy="6876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1"/>
          <p:cNvSpPr txBox="1">
            <a:spLocks noChangeArrowheads="1"/>
          </p:cNvSpPr>
          <p:nvPr/>
        </p:nvSpPr>
        <p:spPr bwMode="auto">
          <a:xfrm>
            <a:off x="251520" y="4797152"/>
            <a:ext cx="4176464" cy="1008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1313" indent="-333375">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ea typeface="ＭＳ Ｐゴシック" panose="020B0600070205080204" pitchFamily="34" charset="-128"/>
              </a:defRPr>
            </a:lvl1pPr>
            <a:lvl2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ea typeface="ＭＳ Ｐゴシック" panose="020B0600070205080204" pitchFamily="34" charset="-128"/>
              </a:defRPr>
            </a:lvl2pPr>
            <a:lvl3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ea typeface="ＭＳ Ｐゴシック" panose="020B0600070205080204" pitchFamily="34" charset="-128"/>
              </a:defRPr>
            </a:lvl3pPr>
            <a:lvl4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ea typeface="ＭＳ Ｐゴシック" panose="020B0600070205080204" pitchFamily="34" charset="-128"/>
              </a:defRPr>
            </a:lvl4pPr>
            <a:lvl5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ea typeface="ＭＳ Ｐゴシック" panose="020B0600070205080204" pitchFamily="34" charset="-128"/>
              </a:defRPr>
            </a:lvl9pPr>
          </a:lstStyle>
          <a:p>
            <a:pPr marL="339725" indent="-334963" eaLnBrk="1" hangingPunct="1">
              <a:lnSpc>
                <a:spcPct val="100000"/>
              </a:lnSpc>
              <a:buFont typeface="Times New Roman" panose="02020603050405020304" pitchFamily="18" charset="0"/>
              <a:buChar char="•"/>
              <a:defRPr/>
            </a:pPr>
            <a:r>
              <a:rPr lang="en-US" altLang="en-US" dirty="0" smtClean="0">
                <a:latin typeface="Times New Roman" panose="02020603050405020304" pitchFamily="18" charset="0"/>
                <a:ea typeface="SimSun" panose="02010600030101010101" pitchFamily="2" charset="-122"/>
                <a:cs typeface="Arial"/>
              </a:rPr>
              <a:t>“common but </a:t>
            </a:r>
          </a:p>
          <a:p>
            <a:pPr marL="4762" indent="0" eaLnBrk="1" hangingPunct="1">
              <a:lnSpc>
                <a:spcPct val="100000"/>
              </a:lnSpc>
              <a:defRPr/>
            </a:pPr>
            <a:r>
              <a:rPr lang="en-US" altLang="en-US" dirty="0" smtClean="0">
                <a:latin typeface="Times New Roman" panose="02020603050405020304" pitchFamily="18" charset="0"/>
                <a:ea typeface="SimSun" panose="02010600030101010101" pitchFamily="2" charset="-122"/>
                <a:cs typeface="Arial"/>
              </a:rPr>
              <a:t>differentiated responsibilities”?</a:t>
            </a:r>
          </a:p>
          <a:p>
            <a:pPr marL="339725" indent="-334963" eaLnBrk="1" hangingPunct="1">
              <a:lnSpc>
                <a:spcPct val="100000"/>
              </a:lnSpc>
              <a:buFont typeface="Times New Roman" panose="02020603050405020304" pitchFamily="18" charset="0"/>
              <a:buChar char="•"/>
              <a:defRPr/>
            </a:pPr>
            <a:endParaRPr lang="en-US" altLang="en-US" sz="3200" dirty="0" smtClean="0">
              <a:latin typeface="Times New Roman" panose="02020603050405020304" pitchFamily="18" charset="0"/>
              <a:ea typeface="SimSun" panose="02010600030101010101" pitchFamily="2" charset="-122"/>
              <a:cs typeface="Arial"/>
            </a:endParaRPr>
          </a:p>
        </p:txBody>
      </p:sp>
    </p:spTree>
    <p:extLst>
      <p:ext uri="{BB962C8B-B14F-4D97-AF65-F5344CB8AC3E}">
        <p14:creationId xmlns:p14="http://schemas.microsoft.com/office/powerpoint/2010/main" val="3709019322"/>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000" cy="6876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416" y="6503066"/>
            <a:ext cx="495300" cy="10715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59632" y="1772816"/>
            <a:ext cx="2614818" cy="515782"/>
          </a:xfrm>
          <a:prstGeom prst="rect">
            <a:avLst/>
          </a:prstGeom>
          <a:noFill/>
        </p:spPr>
        <p:txBody>
          <a:bodyPr wrap="none" rtlCol="0">
            <a:spAutoFit/>
          </a:bodyPr>
          <a:lstStyle/>
          <a:p>
            <a:r>
              <a:rPr lang="en-US" sz="1600" dirty="0" smtClean="0">
                <a:solidFill>
                  <a:srgbClr val="000000"/>
                </a:solidFill>
              </a:rPr>
              <a:t>Models including all </a:t>
            </a:r>
            <a:r>
              <a:rPr lang="en-US" sz="1600" dirty="0" err="1" smtClean="0">
                <a:solidFill>
                  <a:srgbClr val="000000"/>
                </a:solidFill>
              </a:rPr>
              <a:t>forcings</a:t>
            </a:r>
            <a:endParaRPr lang="en-US" sz="1600" dirty="0" smtClean="0">
              <a:solidFill>
                <a:srgbClr val="000000"/>
              </a:solidFill>
            </a:endParaRPr>
          </a:p>
          <a:p>
            <a:r>
              <a:rPr lang="en-US" sz="1600" dirty="0" smtClean="0">
                <a:solidFill>
                  <a:srgbClr val="000000"/>
                </a:solidFill>
              </a:rPr>
              <a:t>agree well with observations</a:t>
            </a:r>
            <a:endParaRPr lang="en-CA" sz="1600" dirty="0">
              <a:solidFill>
                <a:srgbClr val="000000"/>
              </a:solidFill>
            </a:endParaRPr>
          </a:p>
        </p:txBody>
      </p:sp>
    </p:spTree>
    <p:extLst>
      <p:ext uri="{BB962C8B-B14F-4D97-AF65-F5344CB8AC3E}">
        <p14:creationId xmlns:p14="http://schemas.microsoft.com/office/powerpoint/2010/main" val="3785569416"/>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123733" y="5499160"/>
            <a:ext cx="6473477" cy="1109333"/>
          </a:xfrm>
        </p:spPr>
        <p:txBody>
          <a:bodyPr/>
          <a:lstStyle/>
          <a:p>
            <a:pPr algn="ctr">
              <a:tabLst>
                <a:tab pos="2808605" algn="l"/>
                <a:tab pos="457200" algn="l"/>
              </a:tabLst>
            </a:pPr>
            <a:r>
              <a:rPr lang="fr-CH" dirty="0">
                <a:ln w="9525" cap="rnd" cmpd="sng" algn="ctr">
                  <a:solidFill>
                    <a:srgbClr val="FFFF00"/>
                  </a:solidFill>
                  <a:prstDash val="solid"/>
                  <a:bevel/>
                </a:ln>
              </a:rPr>
              <a:t>M</a:t>
            </a:r>
            <a:r>
              <a:rPr lang="fr-CH" dirty="0" smtClean="0">
                <a:ln w="9525" cap="rnd" cmpd="sng" algn="ctr">
                  <a:solidFill>
                    <a:srgbClr val="FFFF00"/>
                  </a:solidFill>
                  <a:prstDash val="solid"/>
                  <a:bevel/>
                </a:ln>
              </a:rPr>
              <a:t>ay not </a:t>
            </a:r>
            <a:r>
              <a:rPr lang="fr-CH" dirty="0" err="1" smtClean="0">
                <a:ln w="9525" cap="rnd" cmpd="sng" algn="ctr">
                  <a:solidFill>
                    <a:srgbClr val="FFFF00"/>
                  </a:solidFill>
                  <a:prstDash val="solid"/>
                  <a:bevel/>
                </a:ln>
              </a:rPr>
              <a:t>be</a:t>
            </a:r>
            <a:r>
              <a:rPr lang="fr-CH" dirty="0" smtClean="0">
                <a:ln w="9525" cap="rnd" cmpd="sng" algn="ctr">
                  <a:solidFill>
                    <a:srgbClr val="FFFF00"/>
                  </a:solidFill>
                  <a:prstDash val="solid"/>
                  <a:bevel/>
                </a:ln>
              </a:rPr>
              <a:t> real, but </a:t>
            </a:r>
            <a:r>
              <a:rPr lang="fr-CH" dirty="0" err="1" smtClean="0">
                <a:ln w="9525" cap="rnd" cmpd="sng" algn="ctr">
                  <a:solidFill>
                    <a:srgbClr val="FFFF00"/>
                  </a:solidFill>
                  <a:prstDash val="solid"/>
                  <a:bevel/>
                </a:ln>
              </a:rPr>
              <a:t>we</a:t>
            </a:r>
            <a:r>
              <a:rPr lang="fr-CH" dirty="0" smtClean="0">
                <a:ln w="9525" cap="rnd" cmpd="sng" algn="ctr">
                  <a:solidFill>
                    <a:srgbClr val="FFFF00"/>
                  </a:solidFill>
                  <a:prstDash val="solid"/>
                  <a:bevel/>
                </a:ln>
              </a:rPr>
              <a:t> </a:t>
            </a:r>
            <a:r>
              <a:rPr lang="fr-CH" dirty="0" err="1" smtClean="0">
                <a:ln w="9525" cap="rnd" cmpd="sng" algn="ctr">
                  <a:solidFill>
                    <a:srgbClr val="FFFF00"/>
                  </a:solidFill>
                  <a:prstDash val="solid"/>
                  <a:bevel/>
                </a:ln>
              </a:rPr>
              <a:t>need</a:t>
            </a:r>
            <a:r>
              <a:rPr lang="fr-CH" dirty="0" smtClean="0">
                <a:ln w="9525" cap="rnd" cmpd="sng" algn="ctr">
                  <a:solidFill>
                    <a:srgbClr val="FFFF00"/>
                  </a:solidFill>
                  <a:prstDash val="solid"/>
                  <a:bevel/>
                </a:ln>
              </a:rPr>
              <a:t> to </a:t>
            </a:r>
            <a:r>
              <a:rPr lang="fr-CH" dirty="0" err="1" smtClean="0">
                <a:ln w="9525" cap="rnd" cmpd="sng" algn="ctr">
                  <a:solidFill>
                    <a:srgbClr val="FFFF00"/>
                  </a:solidFill>
                  <a:prstDash val="solid"/>
                  <a:bevel/>
                </a:ln>
              </a:rPr>
              <a:t>keep</a:t>
            </a:r>
            <a:r>
              <a:rPr lang="fr-CH" dirty="0" smtClean="0">
                <a:ln w="9525" cap="rnd" cmpd="sng" algn="ctr">
                  <a:solidFill>
                    <a:srgbClr val="FFFF00"/>
                  </a:solidFill>
                  <a:prstDash val="solid"/>
                  <a:bevel/>
                </a:ln>
              </a:rPr>
              <a:t> </a:t>
            </a:r>
            <a:r>
              <a:rPr lang="fr-CH" dirty="0" err="1" smtClean="0">
                <a:ln w="9525" cap="rnd" cmpd="sng" algn="ctr">
                  <a:solidFill>
                    <a:srgbClr val="FFFF00"/>
                  </a:solidFill>
                  <a:prstDash val="solid"/>
                  <a:bevel/>
                </a:ln>
              </a:rPr>
              <a:t>our</a:t>
            </a:r>
            <a:r>
              <a:rPr lang="fr-CH" dirty="0" smtClean="0">
                <a:ln w="9525" cap="rnd" cmpd="sng" algn="ctr">
                  <a:solidFill>
                    <a:srgbClr val="FFFF00"/>
                  </a:solidFill>
                  <a:prstDash val="solid"/>
                  <a:bevel/>
                </a:ln>
              </a:rPr>
              <a:t> </a:t>
            </a:r>
            <a:r>
              <a:rPr lang="fr-CH" dirty="0" err="1" smtClean="0">
                <a:ln w="9525" cap="rnd" cmpd="sng" algn="ctr">
                  <a:solidFill>
                    <a:srgbClr val="FFFF00"/>
                  </a:solidFill>
                  <a:prstDash val="solid"/>
                  <a:bevel/>
                </a:ln>
              </a:rPr>
              <a:t>minds</a:t>
            </a:r>
            <a:r>
              <a:rPr lang="fr-CH" dirty="0">
                <a:ln w="9525" cap="rnd" cmpd="sng" algn="ctr">
                  <a:solidFill>
                    <a:srgbClr val="FFFF00"/>
                  </a:solidFill>
                  <a:prstDash val="solid"/>
                  <a:bevel/>
                </a:ln>
              </a:rPr>
              <a:t>/</a:t>
            </a:r>
            <a:r>
              <a:rPr lang="fr-CH" dirty="0" err="1" smtClean="0">
                <a:ln w="9525" cap="rnd" cmpd="sng" algn="ctr">
                  <a:solidFill>
                    <a:srgbClr val="FFFF00"/>
                  </a:solidFill>
                  <a:prstDash val="solid"/>
                  <a:bevel/>
                </a:ln>
              </a:rPr>
              <a:t>eyes</a:t>
            </a:r>
            <a:r>
              <a:rPr lang="fr-CH" dirty="0" smtClean="0">
                <a:ln w="9525" cap="rnd" cmpd="sng" algn="ctr">
                  <a:solidFill>
                    <a:srgbClr val="FFFF00"/>
                  </a:solidFill>
                  <a:prstDash val="solid"/>
                  <a:bevel/>
                </a:ln>
              </a:rPr>
              <a:t> open</a:t>
            </a:r>
            <a:endParaRPr 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570" y="0"/>
            <a:ext cx="8571430" cy="534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772" y="-1"/>
            <a:ext cx="5734228" cy="3153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4472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1732" y="0"/>
            <a:ext cx="52122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7" name="Rectangle 1"/>
          <p:cNvSpPr>
            <a:spLocks noChangeArrowheads="1"/>
          </p:cNvSpPr>
          <p:nvPr/>
        </p:nvSpPr>
        <p:spPr bwMode="auto">
          <a:xfrm>
            <a:off x="611560" y="620688"/>
            <a:ext cx="3312368" cy="6001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36" tIns="45718" rIns="91436" bIns="45718">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Unicode M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Unicode M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Unicode M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Unicode M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Unicode MS" pitchFamily="32"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Unicode MS" pitchFamily="32"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Unicode MS" pitchFamily="32"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Unicode MS" pitchFamily="32"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Unicode MS" pitchFamily="32" charset="0"/>
              </a:defRPr>
            </a:lvl9pPr>
          </a:lstStyle>
          <a:p>
            <a:pPr defTabSz="914400" eaLnBrk="1" fontAlgn="auto" hangingPunct="1">
              <a:lnSpc>
                <a:spcPct val="100000"/>
              </a:lnSpc>
              <a:spcBef>
                <a:spcPts val="0"/>
              </a:spcBef>
              <a:spcAft>
                <a:spcPts val="0"/>
              </a:spcAft>
              <a:buClrTx/>
              <a:buSzTx/>
              <a:buFontTx/>
              <a:buNone/>
            </a:pPr>
            <a:r>
              <a:rPr lang="en-CA" altLang="en-US" sz="3200" b="1" dirty="0" smtClean="0">
                <a:solidFill>
                  <a:srgbClr val="00B050"/>
                </a:solidFill>
              </a:rPr>
              <a:t>Two opposing trends: </a:t>
            </a:r>
          </a:p>
          <a:p>
            <a:pPr defTabSz="914400" eaLnBrk="1" fontAlgn="auto" hangingPunct="1">
              <a:lnSpc>
                <a:spcPct val="100000"/>
              </a:lnSpc>
              <a:spcBef>
                <a:spcPts val="0"/>
              </a:spcBef>
              <a:spcAft>
                <a:spcPts val="0"/>
              </a:spcAft>
              <a:buClrTx/>
              <a:buSzTx/>
              <a:buFontTx/>
              <a:buNone/>
            </a:pPr>
            <a:r>
              <a:rPr lang="en-CA" altLang="en-US" sz="3200" b="1" i="1" dirty="0" smtClean="0">
                <a:solidFill>
                  <a:srgbClr val="00B050"/>
                </a:solidFill>
              </a:rPr>
              <a:t>• Greater corporate control of the world ? </a:t>
            </a:r>
          </a:p>
          <a:p>
            <a:pPr defTabSz="914400" eaLnBrk="1" fontAlgn="auto" hangingPunct="1">
              <a:lnSpc>
                <a:spcPct val="100000"/>
              </a:lnSpc>
              <a:spcBef>
                <a:spcPts val="0"/>
              </a:spcBef>
              <a:spcAft>
                <a:spcPts val="0"/>
              </a:spcAft>
              <a:buClrTx/>
              <a:buSzTx/>
              <a:buFontTx/>
              <a:buNone/>
            </a:pPr>
            <a:r>
              <a:rPr lang="en-CA" altLang="en-US" sz="3200" b="1" i="1" dirty="0" smtClean="0">
                <a:solidFill>
                  <a:srgbClr val="00B050"/>
                </a:solidFill>
              </a:rPr>
              <a:t>• Greater global control of corporations ? </a:t>
            </a:r>
          </a:p>
          <a:p>
            <a:pPr defTabSz="914400" eaLnBrk="1" fontAlgn="auto" hangingPunct="1">
              <a:lnSpc>
                <a:spcPct val="100000"/>
              </a:lnSpc>
              <a:spcBef>
                <a:spcPts val="0"/>
              </a:spcBef>
              <a:spcAft>
                <a:spcPts val="0"/>
              </a:spcAft>
              <a:buClrTx/>
              <a:buSzTx/>
              <a:buFontTx/>
              <a:buNone/>
            </a:pPr>
            <a:endParaRPr lang="en-CA" altLang="en-US" sz="3200" b="1" dirty="0">
              <a:solidFill>
                <a:srgbClr val="00B050"/>
              </a:solidFill>
            </a:endParaRPr>
          </a:p>
          <a:p>
            <a:pPr defTabSz="914400" eaLnBrk="1" fontAlgn="auto" hangingPunct="1">
              <a:lnSpc>
                <a:spcPct val="100000"/>
              </a:lnSpc>
              <a:spcBef>
                <a:spcPts val="0"/>
              </a:spcBef>
              <a:spcAft>
                <a:spcPts val="0"/>
              </a:spcAft>
              <a:buClrTx/>
              <a:buSzTx/>
              <a:buFontTx/>
              <a:buNone/>
            </a:pPr>
            <a:r>
              <a:rPr lang="en-CA" altLang="en-US" sz="3200" b="1" dirty="0" smtClean="0">
                <a:solidFill>
                  <a:srgbClr val="00B050"/>
                </a:solidFill>
              </a:rPr>
              <a:t>Which future will win ?</a:t>
            </a:r>
            <a:endParaRPr lang="en-CA" altLang="en-US" sz="3200" b="1" dirty="0">
              <a:solidFill>
                <a:srgbClr val="00B050"/>
              </a:solidFill>
            </a:endParaRPr>
          </a:p>
        </p:txBody>
      </p:sp>
    </p:spTree>
    <p:extLst>
      <p:ext uri="{BB962C8B-B14F-4D97-AF65-F5344CB8AC3E}">
        <p14:creationId xmlns:p14="http://schemas.microsoft.com/office/powerpoint/2010/main" val="15159429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3286" y="0"/>
            <a:ext cx="3529406" cy="494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Grp="1" noChangeArrowheads="1"/>
          </p:cNvSpPr>
          <p:nvPr>
            <p:ph type="body" idx="4294967295"/>
          </p:nvPr>
        </p:nvSpPr>
        <p:spPr>
          <a:xfrm>
            <a:off x="604122" y="548680"/>
            <a:ext cx="5019164" cy="2880320"/>
          </a:xfrm>
          <a:prstGeom prst="rect">
            <a:avLst/>
          </a:prstGeom>
          <a:ln/>
        </p:spPr>
        <p:txBody>
          <a:bodyPr lIns="92160" tIns="46080" rIns="92160" bIns="46080"/>
          <a:lstStyle/>
          <a:p>
            <a:pPr marL="0" lvl="1" indent="0" algn="ctr" eaLnBrk="1">
              <a:lnSpc>
                <a:spcPct val="100000"/>
              </a:lnSpc>
              <a:spcBef>
                <a:spcPts val="0"/>
              </a:spcBef>
              <a:buClr>
                <a:srgbClr val="3333CC"/>
              </a:buClr>
              <a:buNone/>
              <a:tabLst>
                <a:tab pos="723900" algn="l"/>
                <a:tab pos="1447800" algn="l"/>
                <a:tab pos="2171700" algn="l"/>
                <a:tab pos="2895600" algn="l"/>
                <a:tab pos="3619500" algn="l"/>
                <a:tab pos="4343400" algn="l"/>
                <a:tab pos="5067300" algn="l"/>
                <a:tab pos="5791200" algn="l"/>
                <a:tab pos="6515100" algn="l"/>
                <a:tab pos="7239000" algn="l"/>
              </a:tabLst>
            </a:pPr>
            <a:r>
              <a:rPr lang="en-GB" altLang="en-US" sz="1800" dirty="0" smtClean="0"/>
              <a:t>Web Links for Documents</a:t>
            </a:r>
            <a:endParaRPr lang="en-GB" altLang="en-US" sz="1800" dirty="0"/>
          </a:p>
        </p:txBody>
      </p:sp>
      <p:sp>
        <p:nvSpPr>
          <p:cNvPr id="5" name="Rectangle 2"/>
          <p:cNvSpPr>
            <a:spLocks noGrp="1" noChangeArrowheads="1"/>
          </p:cNvSpPr>
          <p:nvPr>
            <p:ph type="body" idx="4294967295"/>
          </p:nvPr>
        </p:nvSpPr>
        <p:spPr>
          <a:xfrm>
            <a:off x="683568" y="3645024"/>
            <a:ext cx="5019164" cy="2376264"/>
          </a:xfrm>
          <a:prstGeom prst="rect">
            <a:avLst/>
          </a:prstGeom>
          <a:ln/>
        </p:spPr>
        <p:txBody>
          <a:bodyPr lIns="92160" tIns="46080" rIns="92160" bIns="46080"/>
          <a:lstStyle/>
          <a:p>
            <a:pPr marL="457200" lvl="1" indent="0" eaLnBrk="1">
              <a:lnSpc>
                <a:spcPct val="100000"/>
              </a:lnSpc>
              <a:spcBef>
                <a:spcPts val="500"/>
              </a:spcBef>
              <a:buClr>
                <a:srgbClr val="3333CC"/>
              </a:buClr>
              <a:buNone/>
              <a:tabLst>
                <a:tab pos="723900" algn="l"/>
                <a:tab pos="1447800" algn="l"/>
                <a:tab pos="2171700" algn="l"/>
                <a:tab pos="2895600" algn="l"/>
                <a:tab pos="3619500" algn="l"/>
                <a:tab pos="4343400" algn="l"/>
                <a:tab pos="5067300" algn="l"/>
                <a:tab pos="5791200" algn="l"/>
                <a:tab pos="6515100" algn="l"/>
                <a:tab pos="7239000" algn="l"/>
              </a:tabLst>
            </a:pPr>
            <a:endParaRPr lang="en-GB" altLang="en-US" sz="2000" dirty="0"/>
          </a:p>
        </p:txBody>
      </p:sp>
    </p:spTree>
    <p:extLst>
      <p:ext uri="{BB962C8B-B14F-4D97-AF65-F5344CB8AC3E}">
        <p14:creationId xmlns:p14="http://schemas.microsoft.com/office/powerpoint/2010/main" val="171798147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1475656" y="2564904"/>
            <a:ext cx="6372895" cy="359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5pPr>
            <a:lvl6pPr marL="2514600" indent="-228600" defTabSz="449263" fontAlgn="base">
              <a:spcBef>
                <a:spcPts val="8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6pPr>
            <a:lvl7pPr marL="2971800" indent="-228600" defTabSz="449263" fontAlgn="base">
              <a:spcBef>
                <a:spcPts val="8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7pPr>
            <a:lvl8pPr marL="3429000" indent="-228600" defTabSz="449263" fontAlgn="base">
              <a:spcBef>
                <a:spcPts val="8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8pPr>
            <a:lvl9pPr marL="3886200" indent="-228600" defTabSz="449263" fontAlgn="base">
              <a:spcBef>
                <a:spcPts val="8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itchFamily="18" charset="0"/>
                <a:ea typeface="SimSun" charset="-122"/>
              </a:defRPr>
            </a:lvl9pPr>
          </a:lstStyle>
          <a:p>
            <a:pPr>
              <a:lnSpc>
                <a:spcPct val="93000"/>
              </a:lnSpc>
              <a:buClrTx/>
              <a:buFontTx/>
              <a:buNone/>
            </a:pPr>
            <a:r>
              <a:rPr lang="en-GB" altLang="en-US" sz="4000" b="1" dirty="0">
                <a:solidFill>
                  <a:schemeClr val="tx1"/>
                </a:solidFill>
                <a:ea typeface="Arial Unicode MS" pitchFamily="34" charset="-128"/>
                <a:cs typeface="Arial Unicode MS" pitchFamily="34" charset="-128"/>
              </a:rPr>
              <a:t>… Thank You!  </a:t>
            </a:r>
          </a:p>
          <a:p>
            <a:pPr>
              <a:lnSpc>
                <a:spcPct val="93000"/>
              </a:lnSpc>
              <a:buClrTx/>
              <a:buFontTx/>
              <a:buNone/>
            </a:pPr>
            <a:r>
              <a:rPr lang="en-GB" altLang="en-US" sz="4000" b="1" dirty="0">
                <a:solidFill>
                  <a:schemeClr val="tx1"/>
                </a:solidFill>
                <a:ea typeface="Arial Unicode MS" pitchFamily="34" charset="-128"/>
                <a:cs typeface="Arial Unicode MS" pitchFamily="34" charset="-128"/>
              </a:rPr>
              <a:t/>
            </a:r>
            <a:br>
              <a:rPr lang="en-GB" altLang="en-US" sz="4000" b="1" dirty="0">
                <a:solidFill>
                  <a:schemeClr val="tx1"/>
                </a:solidFill>
                <a:ea typeface="Arial Unicode MS" pitchFamily="34" charset="-128"/>
                <a:cs typeface="Arial Unicode MS" pitchFamily="34" charset="-128"/>
              </a:rPr>
            </a:br>
            <a:r>
              <a:rPr lang="en-GB" altLang="en-US" sz="1600" b="1" dirty="0">
                <a:solidFill>
                  <a:schemeClr val="tx1"/>
                </a:solidFill>
                <a:ea typeface="Arial Unicode MS" pitchFamily="34" charset="-128"/>
                <a:cs typeface="Arial Unicode MS" pitchFamily="34" charset="-128"/>
              </a:rPr>
              <a:t>Brian Kohler</a:t>
            </a:r>
            <a:br>
              <a:rPr lang="en-GB" altLang="en-US" sz="1600" b="1" dirty="0">
                <a:solidFill>
                  <a:schemeClr val="tx1"/>
                </a:solidFill>
                <a:ea typeface="Arial Unicode MS" pitchFamily="34" charset="-128"/>
                <a:cs typeface="Arial Unicode MS" pitchFamily="34" charset="-128"/>
              </a:rPr>
            </a:br>
            <a:r>
              <a:rPr lang="en-GB" altLang="en-US" sz="1600" b="1" dirty="0" smtClean="0">
                <a:solidFill>
                  <a:schemeClr val="tx1"/>
                </a:solidFill>
                <a:ea typeface="Arial Unicode MS" pitchFamily="34" charset="-128"/>
                <a:cs typeface="Arial Unicode MS" pitchFamily="34" charset="-128"/>
              </a:rPr>
              <a:t>Director - Health</a:t>
            </a:r>
            <a:r>
              <a:rPr lang="en-GB" altLang="en-US" sz="1600" b="1" dirty="0">
                <a:solidFill>
                  <a:schemeClr val="tx1"/>
                </a:solidFill>
                <a:ea typeface="Arial Unicode MS" pitchFamily="34" charset="-128"/>
                <a:cs typeface="Arial Unicode MS" pitchFamily="34" charset="-128"/>
              </a:rPr>
              <a:t>, Safety and </a:t>
            </a:r>
            <a:r>
              <a:rPr lang="en-GB" altLang="en-US" sz="1600" b="1" dirty="0" smtClean="0">
                <a:solidFill>
                  <a:schemeClr val="tx1"/>
                </a:solidFill>
                <a:ea typeface="Arial Unicode MS" pitchFamily="34" charset="-128"/>
                <a:cs typeface="Arial Unicode MS" pitchFamily="34" charset="-128"/>
              </a:rPr>
              <a:t>Sustainability</a:t>
            </a:r>
            <a:endParaRPr lang="en-GB" altLang="en-US" sz="1600" b="1" dirty="0">
              <a:solidFill>
                <a:schemeClr val="tx1"/>
              </a:solidFill>
              <a:ea typeface="Arial Unicode MS" pitchFamily="34" charset="-128"/>
              <a:cs typeface="Arial Unicode MS" pitchFamily="34" charset="-128"/>
            </a:endParaRPr>
          </a:p>
          <a:p>
            <a:pPr>
              <a:lnSpc>
                <a:spcPct val="93000"/>
              </a:lnSpc>
              <a:buClrTx/>
              <a:buFontTx/>
              <a:buNone/>
            </a:pPr>
            <a:r>
              <a:rPr lang="en-US" altLang="en-US" sz="1600" b="1" dirty="0" err="1" smtClean="0">
                <a:solidFill>
                  <a:schemeClr val="tx1"/>
                </a:solidFill>
                <a:cs typeface="Arial" charset="0"/>
              </a:rPr>
              <a:t>IndustriALL</a:t>
            </a:r>
            <a:r>
              <a:rPr lang="en-US" altLang="en-US" sz="1600" b="1" dirty="0" smtClean="0">
                <a:solidFill>
                  <a:schemeClr val="tx1"/>
                </a:solidFill>
                <a:cs typeface="Arial" charset="0"/>
              </a:rPr>
              <a:t> Global Union</a:t>
            </a:r>
            <a:endParaRPr lang="en-GB" altLang="en-US" sz="1600" b="1" dirty="0">
              <a:solidFill>
                <a:schemeClr val="tx1"/>
              </a:solidFill>
              <a:ea typeface="Arial Unicode MS" pitchFamily="34" charset="-128"/>
              <a:cs typeface="Arial Unicode MS" pitchFamily="34" charset="-128"/>
            </a:endParaRPr>
          </a:p>
        </p:txBody>
      </p:sp>
      <p:sp>
        <p:nvSpPr>
          <p:cNvPr id="3" name="Text Box 3"/>
          <p:cNvSpPr txBox="1">
            <a:spLocks noChangeArrowheads="1"/>
          </p:cNvSpPr>
          <p:nvPr/>
        </p:nvSpPr>
        <p:spPr bwMode="auto">
          <a:xfrm>
            <a:off x="395288" y="333375"/>
            <a:ext cx="5040312" cy="1655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charset="0"/>
                <a:ea typeface="ＭＳ Ｐゴシック" pitchFamily="32" charset="-128"/>
              </a:defRPr>
            </a:lvl1pPr>
            <a:lvl2pPr>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charset="0"/>
                <a:ea typeface="ＭＳ Ｐゴシック" pitchFamily="32" charset="-128"/>
              </a:defRPr>
            </a:lvl2pPr>
            <a:lvl3pPr>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charset="0"/>
                <a:ea typeface="ＭＳ Ｐゴシック" pitchFamily="32" charset="-128"/>
              </a:defRPr>
            </a:lvl3pPr>
            <a:lvl4pPr>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charset="0"/>
                <a:ea typeface="ＭＳ Ｐゴシック" pitchFamily="32" charset="-128"/>
              </a:defRPr>
            </a:lvl4pPr>
            <a:lvl5pPr>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charset="0"/>
                <a:ea typeface="ＭＳ Ｐゴシック" pitchFamily="32" charset="-128"/>
              </a:defRPr>
            </a:lvl5pPr>
            <a:lvl6pPr marL="2514600" indent="-228600" defTabSz="449263" eaLnBrk="0" fontAlgn="base" hangingPunct="0">
              <a:spcBef>
                <a:spcPct val="0"/>
              </a:spcBef>
              <a:spcAft>
                <a:spcPct val="0"/>
              </a:spcAft>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charset="0"/>
                <a:ea typeface="ＭＳ Ｐゴシック" pitchFamily="32" charset="-128"/>
              </a:defRPr>
            </a:lvl6pPr>
            <a:lvl7pPr marL="2971800" indent="-228600" defTabSz="449263" eaLnBrk="0" fontAlgn="base" hangingPunct="0">
              <a:spcBef>
                <a:spcPct val="0"/>
              </a:spcBef>
              <a:spcAft>
                <a:spcPct val="0"/>
              </a:spcAft>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charset="0"/>
                <a:ea typeface="ＭＳ Ｐゴシック" pitchFamily="32" charset="-128"/>
              </a:defRPr>
            </a:lvl7pPr>
            <a:lvl8pPr marL="3429000" indent="-228600" defTabSz="449263" eaLnBrk="0" fontAlgn="base" hangingPunct="0">
              <a:spcBef>
                <a:spcPct val="0"/>
              </a:spcBef>
              <a:spcAft>
                <a:spcPct val="0"/>
              </a:spcAft>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charset="0"/>
                <a:ea typeface="ＭＳ Ｐゴシック" pitchFamily="32" charset="-128"/>
              </a:defRPr>
            </a:lvl8pPr>
            <a:lvl9pPr marL="3886200" indent="-228600" defTabSz="449263" eaLnBrk="0" fontAlgn="base" hangingPunct="0">
              <a:spcBef>
                <a:spcPct val="0"/>
              </a:spcBef>
              <a:spcAft>
                <a:spcPct val="0"/>
              </a:spcAft>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charset="0"/>
                <a:ea typeface="ＭＳ Ｐゴシック" pitchFamily="32" charset="-128"/>
              </a:defRPr>
            </a:lvl9pPr>
          </a:lstStyle>
          <a:p>
            <a:pPr>
              <a:lnSpc>
                <a:spcPct val="0"/>
              </a:lnSpc>
              <a:spcBef>
                <a:spcPts val="1200"/>
              </a:spcBef>
              <a:spcAft>
                <a:spcPts val="1200"/>
              </a:spcAft>
              <a:buClrTx/>
              <a:buFontTx/>
              <a:buNone/>
            </a:pPr>
            <a:endParaRPr lang="fr-CH" altLang="en-US" sz="2000" dirty="0" smtClean="0">
              <a:solidFill>
                <a:srgbClr val="92D050"/>
              </a:solidFill>
              <a:latin typeface="Calibri" pitchFamily="32" charset="0"/>
            </a:endParaRPr>
          </a:p>
          <a:p>
            <a:pPr>
              <a:lnSpc>
                <a:spcPct val="0"/>
              </a:lnSpc>
              <a:spcBef>
                <a:spcPts val="1200"/>
              </a:spcBef>
              <a:spcAft>
                <a:spcPts val="1200"/>
              </a:spcAft>
              <a:buClrTx/>
              <a:buFontTx/>
              <a:buNone/>
            </a:pPr>
            <a:r>
              <a:rPr lang="fr-CH" altLang="en-US" sz="2000" dirty="0" smtClean="0">
                <a:solidFill>
                  <a:srgbClr val="92D050"/>
                </a:solidFill>
                <a:latin typeface="Calibri" pitchFamily="32" charset="0"/>
              </a:rPr>
              <a:t>Brian Kohler</a:t>
            </a:r>
          </a:p>
          <a:p>
            <a:pPr>
              <a:lnSpc>
                <a:spcPct val="0"/>
              </a:lnSpc>
              <a:spcBef>
                <a:spcPts val="1200"/>
              </a:spcBef>
              <a:spcAft>
                <a:spcPts val="1200"/>
              </a:spcAft>
              <a:buClrTx/>
              <a:buFontTx/>
              <a:buNone/>
            </a:pPr>
            <a:r>
              <a:rPr lang="fr-CH" altLang="en-US" sz="2000" dirty="0" smtClean="0">
                <a:solidFill>
                  <a:srgbClr val="92D050"/>
                </a:solidFill>
                <a:latin typeface="Calibri" pitchFamily="32" charset="0"/>
              </a:rPr>
              <a:t>Director – </a:t>
            </a:r>
            <a:r>
              <a:rPr lang="fr-CH" altLang="en-US" sz="2000" dirty="0" err="1" smtClean="0">
                <a:solidFill>
                  <a:srgbClr val="92D050"/>
                </a:solidFill>
                <a:latin typeface="Calibri" pitchFamily="32" charset="0"/>
              </a:rPr>
              <a:t>Health</a:t>
            </a:r>
            <a:r>
              <a:rPr lang="fr-CH" altLang="en-US" sz="2000" dirty="0" smtClean="0">
                <a:solidFill>
                  <a:srgbClr val="92D050"/>
                </a:solidFill>
                <a:latin typeface="Calibri" pitchFamily="32" charset="0"/>
              </a:rPr>
              <a:t>, </a:t>
            </a:r>
            <a:r>
              <a:rPr lang="fr-CH" altLang="en-US" sz="2000" dirty="0" err="1" smtClean="0">
                <a:solidFill>
                  <a:srgbClr val="92D050"/>
                </a:solidFill>
                <a:latin typeface="Calibri" pitchFamily="32" charset="0"/>
              </a:rPr>
              <a:t>Safety</a:t>
            </a:r>
            <a:r>
              <a:rPr lang="fr-CH" altLang="en-US" sz="2000" dirty="0" smtClean="0">
                <a:solidFill>
                  <a:srgbClr val="92D050"/>
                </a:solidFill>
                <a:latin typeface="Calibri" pitchFamily="32" charset="0"/>
              </a:rPr>
              <a:t>, </a:t>
            </a:r>
            <a:r>
              <a:rPr lang="fr-CH" altLang="en-US" sz="2000" dirty="0" err="1" smtClean="0">
                <a:solidFill>
                  <a:srgbClr val="92D050"/>
                </a:solidFill>
                <a:latin typeface="Calibri" pitchFamily="32" charset="0"/>
              </a:rPr>
              <a:t>Sustainability</a:t>
            </a:r>
            <a:endParaRPr lang="fr-CH" altLang="en-US" sz="2000" dirty="0" smtClean="0">
              <a:solidFill>
                <a:srgbClr val="92D050"/>
              </a:solidFill>
              <a:latin typeface="Calibri" pitchFamily="32" charset="0"/>
            </a:endParaRPr>
          </a:p>
          <a:p>
            <a:pPr>
              <a:lnSpc>
                <a:spcPct val="0"/>
              </a:lnSpc>
              <a:spcBef>
                <a:spcPts val="1200"/>
              </a:spcBef>
              <a:spcAft>
                <a:spcPts val="1200"/>
              </a:spcAft>
              <a:buClrTx/>
              <a:buFontTx/>
              <a:buNone/>
            </a:pPr>
            <a:r>
              <a:rPr lang="fr-CH" altLang="en-US" sz="2000" dirty="0" err="1" smtClean="0">
                <a:solidFill>
                  <a:srgbClr val="92D050"/>
                </a:solidFill>
                <a:latin typeface="Calibri" pitchFamily="32" charset="0"/>
              </a:rPr>
              <a:t>IndustriALL</a:t>
            </a:r>
            <a:r>
              <a:rPr lang="fr-CH" altLang="en-US" sz="2000" dirty="0" smtClean="0">
                <a:solidFill>
                  <a:srgbClr val="92D050"/>
                </a:solidFill>
                <a:latin typeface="Calibri" pitchFamily="32" charset="0"/>
              </a:rPr>
              <a:t> Global Union</a:t>
            </a:r>
          </a:p>
        </p:txBody>
      </p:sp>
      <p:pic>
        <p:nvPicPr>
          <p:cNvPr id="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1916832"/>
            <a:ext cx="1764101" cy="13984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904161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750" y="1371600"/>
            <a:ext cx="6343650" cy="543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6" name="Rectangle 2"/>
          <p:cNvSpPr>
            <a:spLocks noChangeArrowheads="1"/>
          </p:cNvSpPr>
          <p:nvPr/>
        </p:nvSpPr>
        <p:spPr bwMode="auto">
          <a:xfrm>
            <a:off x="187325" y="5065713"/>
            <a:ext cx="2466975" cy="159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spAutoFit/>
          </a:bodyPr>
          <a:lstStyle>
            <a:lvl1pPr marL="114300" indent="-11430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sz="2400">
                <a:solidFill>
                  <a:srgbClr val="000000"/>
                </a:solidFill>
                <a:latin typeface="Times New Roman" pitchFamily="16" charset="0"/>
                <a:cs typeface="Arial Unicode MS" charset="0"/>
              </a:defRPr>
            </a:lvl1pPr>
            <a:lvl2pPr>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sz="2400">
                <a:solidFill>
                  <a:srgbClr val="000000"/>
                </a:solidFill>
                <a:latin typeface="Times New Roman" pitchFamily="16" charset="0"/>
                <a:cs typeface="Arial Unicode MS" charset="0"/>
              </a:defRPr>
            </a:lvl2pPr>
            <a:lvl3pPr>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sz="2400">
                <a:solidFill>
                  <a:srgbClr val="000000"/>
                </a:solidFill>
                <a:latin typeface="Times New Roman" pitchFamily="16" charset="0"/>
                <a:cs typeface="Arial Unicode MS" charset="0"/>
              </a:defRPr>
            </a:lvl3pPr>
            <a:lvl4pPr>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sz="2400">
                <a:solidFill>
                  <a:srgbClr val="000000"/>
                </a:solidFill>
                <a:latin typeface="Times New Roman" pitchFamily="16" charset="0"/>
                <a:cs typeface="Arial Unicode MS" charset="0"/>
              </a:defRPr>
            </a:lvl4pPr>
            <a:lvl5pPr>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sz="2400">
                <a:solidFill>
                  <a:srgbClr val="000000"/>
                </a:solidFill>
                <a:latin typeface="Times New Roman" pitchFamily="16" charset="0"/>
                <a:cs typeface="Arial Unicode MS" charset="0"/>
              </a:defRPr>
            </a:lvl5pPr>
            <a:lvl6pPr defTabSz="449263" eaLnBrk="0" fontAlgn="base" hangingPunct="0">
              <a:lnSpc>
                <a:spcPct val="86000"/>
              </a:lnSpc>
              <a:spcBef>
                <a:spcPct val="0"/>
              </a:spcBef>
              <a:spcAft>
                <a:spcPct val="0"/>
              </a:spcAft>
              <a:buClr>
                <a:srgbClr val="000000"/>
              </a:buClr>
              <a:buSzPct val="100000"/>
              <a:buFont typeface="Times New Roman" pitchFamily="16" charset="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sz="2400">
                <a:solidFill>
                  <a:srgbClr val="000000"/>
                </a:solidFill>
                <a:latin typeface="Times New Roman" pitchFamily="16" charset="0"/>
                <a:cs typeface="Arial Unicode MS" charset="0"/>
              </a:defRPr>
            </a:lvl6pPr>
            <a:lvl7pPr defTabSz="449263" eaLnBrk="0" fontAlgn="base" hangingPunct="0">
              <a:lnSpc>
                <a:spcPct val="86000"/>
              </a:lnSpc>
              <a:spcBef>
                <a:spcPct val="0"/>
              </a:spcBef>
              <a:spcAft>
                <a:spcPct val="0"/>
              </a:spcAft>
              <a:buClr>
                <a:srgbClr val="000000"/>
              </a:buClr>
              <a:buSzPct val="100000"/>
              <a:buFont typeface="Times New Roman" pitchFamily="16" charset="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sz="2400">
                <a:solidFill>
                  <a:srgbClr val="000000"/>
                </a:solidFill>
                <a:latin typeface="Times New Roman" pitchFamily="16" charset="0"/>
                <a:cs typeface="Arial Unicode MS" charset="0"/>
              </a:defRPr>
            </a:lvl7pPr>
            <a:lvl8pPr defTabSz="449263" eaLnBrk="0" fontAlgn="base" hangingPunct="0">
              <a:lnSpc>
                <a:spcPct val="86000"/>
              </a:lnSpc>
              <a:spcBef>
                <a:spcPct val="0"/>
              </a:spcBef>
              <a:spcAft>
                <a:spcPct val="0"/>
              </a:spcAft>
              <a:buClr>
                <a:srgbClr val="000000"/>
              </a:buClr>
              <a:buSzPct val="100000"/>
              <a:buFont typeface="Times New Roman" pitchFamily="16" charset="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sz="2400">
                <a:solidFill>
                  <a:srgbClr val="000000"/>
                </a:solidFill>
                <a:latin typeface="Times New Roman" pitchFamily="16" charset="0"/>
                <a:cs typeface="Arial Unicode MS" charset="0"/>
              </a:defRPr>
            </a:lvl8pPr>
            <a:lvl9pPr defTabSz="449263" eaLnBrk="0" fontAlgn="base" hangingPunct="0">
              <a:lnSpc>
                <a:spcPct val="86000"/>
              </a:lnSpc>
              <a:spcBef>
                <a:spcPct val="0"/>
              </a:spcBef>
              <a:spcAft>
                <a:spcPct val="0"/>
              </a:spcAft>
              <a:buClr>
                <a:srgbClr val="000000"/>
              </a:buClr>
              <a:buSzPct val="100000"/>
              <a:buFont typeface="Times New Roman" pitchFamily="16" charset="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sz="2400">
                <a:solidFill>
                  <a:srgbClr val="000000"/>
                </a:solidFill>
                <a:latin typeface="Times New Roman" pitchFamily="16" charset="0"/>
                <a:cs typeface="Arial Unicode MS" charset="0"/>
              </a:defRPr>
            </a:lvl9pPr>
          </a:lstStyle>
          <a:p>
            <a:pPr>
              <a:lnSpc>
                <a:spcPct val="90000"/>
              </a:lnSpc>
              <a:spcBef>
                <a:spcPts val="875"/>
              </a:spcBef>
              <a:buFont typeface="Times New Roman" pitchFamily="16" charset="0"/>
              <a:buChar char="•"/>
            </a:pPr>
            <a:r>
              <a:rPr lang="en-GB" altLang="en-US" sz="1400" b="1"/>
              <a:t>1000 to 1861, N. Hemisphere, proxy data; </a:t>
            </a:r>
          </a:p>
          <a:p>
            <a:pPr>
              <a:lnSpc>
                <a:spcPct val="90000"/>
              </a:lnSpc>
              <a:spcBef>
                <a:spcPts val="875"/>
              </a:spcBef>
              <a:buFont typeface="Times New Roman" pitchFamily="16" charset="0"/>
              <a:buChar char="•"/>
            </a:pPr>
            <a:r>
              <a:rPr lang="en-GB" altLang="en-US" sz="1400" b="1"/>
              <a:t>1861 to 2000 Global, Instrumental;</a:t>
            </a:r>
          </a:p>
          <a:p>
            <a:pPr>
              <a:lnSpc>
                <a:spcPct val="90000"/>
              </a:lnSpc>
              <a:spcBef>
                <a:spcPts val="875"/>
              </a:spcBef>
              <a:buFont typeface="Times New Roman" pitchFamily="16" charset="0"/>
              <a:buChar char="•"/>
            </a:pPr>
            <a:r>
              <a:rPr lang="en-GB" altLang="en-US" sz="1400" b="1"/>
              <a:t>2000 to 2100, SRES projections</a:t>
            </a:r>
          </a:p>
        </p:txBody>
      </p:sp>
      <p:sp>
        <p:nvSpPr>
          <p:cNvPr id="26627" name="Rectangle 3"/>
          <p:cNvSpPr>
            <a:spLocks noChangeArrowheads="1"/>
          </p:cNvSpPr>
          <p:nvPr/>
        </p:nvSpPr>
        <p:spPr bwMode="auto">
          <a:xfrm>
            <a:off x="546100" y="46038"/>
            <a:ext cx="8455025" cy="1068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5pPr>
            <a:lvl6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6pPr>
            <a:lvl7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7pPr>
            <a:lvl8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8pPr>
            <a:lvl9pPr defTabSz="449263" eaLnBrk="0" fontAlgn="base" hangingPunct="0">
              <a:lnSpc>
                <a:spcPct val="86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cs typeface="Arial Unicode MS" charset="0"/>
              </a:defRPr>
            </a:lvl9pPr>
          </a:lstStyle>
          <a:p>
            <a:pPr>
              <a:lnSpc>
                <a:spcPct val="90000"/>
              </a:lnSpc>
              <a:buClr>
                <a:srgbClr val="3333CC"/>
              </a:buClr>
            </a:pPr>
            <a:r>
              <a:rPr lang="en-GB" altLang="en-US" sz="3200" b="1" dirty="0">
                <a:solidFill>
                  <a:srgbClr val="3333CC"/>
                </a:solidFill>
              </a:rPr>
              <a:t>Projected changes in temperature will likely be </a:t>
            </a:r>
          </a:p>
          <a:p>
            <a:pPr>
              <a:lnSpc>
                <a:spcPct val="90000"/>
              </a:lnSpc>
              <a:buClr>
                <a:srgbClr val="3333CC"/>
              </a:buClr>
            </a:pPr>
            <a:r>
              <a:rPr lang="en-GB" altLang="en-US" sz="3200" b="1" dirty="0">
                <a:solidFill>
                  <a:srgbClr val="3333CC"/>
                </a:solidFill>
              </a:rPr>
              <a:t>unprecedented in at least the past 10,000 years</a:t>
            </a:r>
          </a:p>
        </p:txBody>
      </p:sp>
    </p:spTree>
    <p:extLst>
      <p:ext uri="{BB962C8B-B14F-4D97-AF65-F5344CB8AC3E}">
        <p14:creationId xmlns:p14="http://schemas.microsoft.com/office/powerpoint/2010/main" val="40237528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13" y="1122363"/>
            <a:ext cx="4327525" cy="577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341" name="Group 5"/>
          <p:cNvGrpSpPr>
            <a:grpSpLocks/>
          </p:cNvGrpSpPr>
          <p:nvPr/>
        </p:nvGrpSpPr>
        <p:grpSpPr bwMode="auto">
          <a:xfrm>
            <a:off x="4644007" y="2555875"/>
            <a:ext cx="4157093" cy="2482850"/>
            <a:chOff x="2947" y="1610"/>
            <a:chExt cx="2597" cy="1564"/>
          </a:xfrm>
        </p:grpSpPr>
        <p:pic>
          <p:nvPicPr>
            <p:cNvPr id="14339"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7" y="1610"/>
              <a:ext cx="2554"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9" y="1844"/>
              <a:ext cx="2145" cy="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342" name="Rectangle 6"/>
          <p:cNvSpPr>
            <a:spLocks noChangeArrowheads="1"/>
          </p:cNvSpPr>
          <p:nvPr/>
        </p:nvSpPr>
        <p:spPr bwMode="auto">
          <a:xfrm>
            <a:off x="365125" y="46038"/>
            <a:ext cx="82565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914400">
              <a:lnSpc>
                <a:spcPct val="100000"/>
              </a:lnSpc>
              <a:buClrTx/>
              <a:buSzTx/>
              <a:buFontTx/>
              <a:buNone/>
            </a:pPr>
            <a:r>
              <a:rPr lang="en-US" altLang="en-US" sz="3200" b="1">
                <a:solidFill>
                  <a:srgbClr val="3333CC"/>
                </a:solidFill>
                <a:latin typeface="Times New Roman" pitchFamily="18" charset="0"/>
              </a:rPr>
              <a:t>Human influence on atmospheric composition </a:t>
            </a:r>
          </a:p>
          <a:p>
            <a:pPr defTabSz="914400">
              <a:lnSpc>
                <a:spcPct val="100000"/>
              </a:lnSpc>
              <a:buClrTx/>
              <a:buSzTx/>
              <a:buFontTx/>
              <a:buNone/>
            </a:pPr>
            <a:r>
              <a:rPr lang="en-US" altLang="en-US" sz="3200" b="1">
                <a:solidFill>
                  <a:srgbClr val="3333CC"/>
                </a:solidFill>
                <a:latin typeface="Times New Roman" pitchFamily="18" charset="0"/>
              </a:rPr>
              <a:t>has been dramatic</a:t>
            </a:r>
            <a:r>
              <a:rPr lang="en-US" altLang="en-US">
                <a:solidFill>
                  <a:srgbClr val="000000"/>
                </a:solidFill>
                <a:latin typeface="Times New Roman" pitchFamily="18" charset="0"/>
              </a:rPr>
              <a:t> </a:t>
            </a:r>
          </a:p>
        </p:txBody>
      </p:sp>
    </p:spTree>
    <p:extLst>
      <p:ext uri="{BB962C8B-B14F-4D97-AF65-F5344CB8AC3E}">
        <p14:creationId xmlns:p14="http://schemas.microsoft.com/office/powerpoint/2010/main" val="2758452726"/>
      </p:ext>
    </p:extLst>
  </p:cSld>
  <p:clrMapOvr>
    <a:masterClrMapping/>
  </p:clrMapOvr>
  <p:transition>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000" cy="6876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2958" y="116632"/>
            <a:ext cx="8021748" cy="727635"/>
          </a:xfrm>
          <a:prstGeom prst="rect">
            <a:avLst/>
          </a:prstGeom>
          <a:noFill/>
        </p:spPr>
        <p:txBody>
          <a:bodyPr wrap="none" rtlCol="0">
            <a:spAutoFit/>
          </a:bodyPr>
          <a:lstStyle/>
          <a:p>
            <a:r>
              <a:rPr lang="en-US" dirty="0" smtClean="0">
                <a:solidFill>
                  <a:srgbClr val="000000"/>
                </a:solidFill>
                <a:latin typeface="Arial" panose="020B0604020202020204" pitchFamily="34" charset="0"/>
                <a:cs typeface="Arial" panose="020B0604020202020204" pitchFamily="34" charset="0"/>
              </a:rPr>
              <a:t>But, changes are not evenly distributed in time or space. </a:t>
            </a:r>
          </a:p>
          <a:p>
            <a:r>
              <a:rPr lang="en-US" dirty="0" smtClean="0">
                <a:solidFill>
                  <a:srgbClr val="000000"/>
                </a:solidFill>
                <a:latin typeface="Arial" panose="020B0604020202020204" pitchFamily="34" charset="0"/>
                <a:cs typeface="Arial" panose="020B0604020202020204" pitchFamily="34" charset="0"/>
              </a:rPr>
              <a:t>Weather is not climate.</a:t>
            </a:r>
            <a:endParaRPr lang="en-CA"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92406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000" cy="6876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416" y="6237312"/>
            <a:ext cx="495300" cy="4286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283968" y="499179"/>
            <a:ext cx="4968040" cy="357021"/>
          </a:xfrm>
          <a:prstGeom prst="rect">
            <a:avLst/>
          </a:prstGeom>
          <a:noFill/>
        </p:spPr>
        <p:txBody>
          <a:bodyPr wrap="square" rtlCol="0">
            <a:spAutoFit/>
          </a:bodyPr>
          <a:lstStyle/>
          <a:p>
            <a:r>
              <a:rPr lang="en-US" sz="2000" b="1" dirty="0" smtClean="0">
                <a:solidFill>
                  <a:srgbClr val="FFFFFF"/>
                </a:solidFill>
                <a:latin typeface="Arial" panose="020B0604020202020204" pitchFamily="34" charset="0"/>
                <a:cs typeface="Arial" panose="020B0604020202020204" pitchFamily="34" charset="0"/>
              </a:rPr>
              <a:t>(very aggressive GHG reductions)</a:t>
            </a:r>
            <a:endParaRPr lang="en-CA"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9876277"/>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3968" y="499179"/>
            <a:ext cx="4968040" cy="357021"/>
          </a:xfrm>
          <a:prstGeom prst="rect">
            <a:avLst/>
          </a:prstGeom>
          <a:noFill/>
        </p:spPr>
        <p:txBody>
          <a:bodyPr wrap="square" rtlCol="0">
            <a:spAutoFit/>
          </a:bodyPr>
          <a:lstStyle/>
          <a:p>
            <a:r>
              <a:rPr lang="en-US" sz="2000" b="1" dirty="0" smtClean="0">
                <a:solidFill>
                  <a:srgbClr val="FFFFFF"/>
                </a:solidFill>
                <a:latin typeface="Arial" panose="020B0604020202020204" pitchFamily="34" charset="0"/>
                <a:cs typeface="Arial" panose="020B0604020202020204" pitchFamily="34" charset="0"/>
              </a:rPr>
              <a:t>(very aggressive GHG reductions)</a:t>
            </a:r>
            <a:endParaRPr lang="en-CA" sz="2000" b="1" dirty="0">
              <a:solidFill>
                <a:srgbClr val="FFFFFF"/>
              </a:solidFill>
              <a:latin typeface="Arial" panose="020B0604020202020204" pitchFamily="34" charset="0"/>
              <a:cs typeface="Arial" panose="020B0604020202020204" pitchFamily="34" charset="0"/>
            </a:endParaRPr>
          </a:p>
        </p:txBody>
      </p:sp>
      <p:pic>
        <p:nvPicPr>
          <p:cNvPr id="1026" name="Picture 2" descr="C:\Users\bkohler\AppData\Local\Microsoft\Windows\Temporary Internet Files\Content.Outlook\CA2GA78E\relative GHG by sec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0"/>
            <a:ext cx="73925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235026"/>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Arial Unicode MS"/>
      </a:majorFont>
      <a:minorFont>
        <a:latin typeface="Times New Roman"/>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6000"/>
          </a:lnSpc>
          <a:spcBef>
            <a:spcPct val="0"/>
          </a:spcBef>
          <a:spcAft>
            <a:spcPct val="0"/>
          </a:spcAft>
          <a:buClr>
            <a:srgbClr val="000000"/>
          </a:buClr>
          <a:buSzPct val="100000"/>
          <a:buFont typeface="Times New Roman" pitchFamily="16" charset="0"/>
          <a:buNone/>
          <a:tabLst/>
          <a:defRPr kumimoji="0" lang="en-GB" altLang="en-US" sz="2400" b="0" i="0" u="none" strike="noStrike" cap="none" normalizeH="0" baseline="0" smtClean="0">
            <a:ln>
              <a:noFill/>
            </a:ln>
            <a:solidFill>
              <a:schemeClr val="bg1"/>
            </a:solidFill>
            <a:effectLst/>
            <a:latin typeface="Times New Roman" pitchFamily="16"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6000"/>
          </a:lnSpc>
          <a:spcBef>
            <a:spcPct val="0"/>
          </a:spcBef>
          <a:spcAft>
            <a:spcPct val="0"/>
          </a:spcAft>
          <a:buClr>
            <a:srgbClr val="000000"/>
          </a:buClr>
          <a:buSzPct val="100000"/>
          <a:buFont typeface="Times New Roman" pitchFamily="16" charset="0"/>
          <a:buNone/>
          <a:tabLst/>
          <a:defRPr kumimoji="0" lang="en-GB" altLang="en-US" sz="2400" b="0" i="0" u="none" strike="noStrike" cap="none" normalizeH="0" baseline="0" smtClean="0">
            <a:ln>
              <a:noFill/>
            </a:ln>
            <a:solidFill>
              <a:schemeClr val="bg1"/>
            </a:solidFill>
            <a:effectLst/>
            <a:latin typeface="Times New Roman" pitchFamily="16"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ＭＳ Ｐゴシック" pitchFamily="32"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ＭＳ Ｐゴシック" pitchFamily="32"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Inner">
  <a:themeElements>
    <a:clrScheme name="Gonet Couleurs">
      <a:dk1>
        <a:sysClr val="windowText" lastClr="000000"/>
      </a:dk1>
      <a:lt1>
        <a:sysClr val="window" lastClr="FFFFFF"/>
      </a:lt1>
      <a:dk2>
        <a:srgbClr val="4C4C4C"/>
      </a:dk2>
      <a:lt2>
        <a:srgbClr val="FBFBFB"/>
      </a:lt2>
      <a:accent1>
        <a:srgbClr val="D1021D"/>
      </a:accent1>
      <a:accent2>
        <a:srgbClr val="AC071D"/>
      </a:accent2>
      <a:accent3>
        <a:srgbClr val="9A081E"/>
      </a:accent3>
      <a:accent4>
        <a:srgbClr val="666666"/>
      </a:accent4>
      <a:accent5>
        <a:srgbClr val="4C4C4C"/>
      </a:accent5>
      <a:accent6>
        <a:srgbClr val="333333"/>
      </a:accent6>
      <a:hlink>
        <a:srgbClr val="D1021D"/>
      </a:hlink>
      <a:folHlink>
        <a:srgbClr val="D1021D"/>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ner">
  <a:themeElements>
    <a:clrScheme name="Gonet Couleurs">
      <a:dk1>
        <a:sysClr val="windowText" lastClr="000000"/>
      </a:dk1>
      <a:lt1>
        <a:sysClr val="window" lastClr="FFFFFF"/>
      </a:lt1>
      <a:dk2>
        <a:srgbClr val="4C4C4C"/>
      </a:dk2>
      <a:lt2>
        <a:srgbClr val="FBFBFB"/>
      </a:lt2>
      <a:accent1>
        <a:srgbClr val="D1021D"/>
      </a:accent1>
      <a:accent2>
        <a:srgbClr val="AC071D"/>
      </a:accent2>
      <a:accent3>
        <a:srgbClr val="9A081E"/>
      </a:accent3>
      <a:accent4>
        <a:srgbClr val="666666"/>
      </a:accent4>
      <a:accent5>
        <a:srgbClr val="4C4C4C"/>
      </a:accent5>
      <a:accent6>
        <a:srgbClr val="333333"/>
      </a:accent6>
      <a:hlink>
        <a:srgbClr val="D1021D"/>
      </a:hlink>
      <a:folHlink>
        <a:srgbClr val="D1021D"/>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ver">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Inner">
  <a:themeElements>
    <a:clrScheme name="Gonet Couleurs">
      <a:dk1>
        <a:sysClr val="windowText" lastClr="000000"/>
      </a:dk1>
      <a:lt1>
        <a:sysClr val="window" lastClr="FFFFFF"/>
      </a:lt1>
      <a:dk2>
        <a:srgbClr val="4C4C4C"/>
      </a:dk2>
      <a:lt2>
        <a:srgbClr val="FBFBFB"/>
      </a:lt2>
      <a:accent1>
        <a:srgbClr val="D1021D"/>
      </a:accent1>
      <a:accent2>
        <a:srgbClr val="AC071D"/>
      </a:accent2>
      <a:accent3>
        <a:srgbClr val="9A081E"/>
      </a:accent3>
      <a:accent4>
        <a:srgbClr val="666666"/>
      </a:accent4>
      <a:accent5>
        <a:srgbClr val="4C4C4C"/>
      </a:accent5>
      <a:accent6>
        <a:srgbClr val="333333"/>
      </a:accent6>
      <a:hlink>
        <a:srgbClr val="D1021D"/>
      </a:hlink>
      <a:folHlink>
        <a:srgbClr val="D1021D"/>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Inner">
  <a:themeElements>
    <a:clrScheme name="Gonet Couleurs">
      <a:dk1>
        <a:sysClr val="windowText" lastClr="000000"/>
      </a:dk1>
      <a:lt1>
        <a:sysClr val="window" lastClr="FFFFFF"/>
      </a:lt1>
      <a:dk2>
        <a:srgbClr val="4C4C4C"/>
      </a:dk2>
      <a:lt2>
        <a:srgbClr val="FBFBFB"/>
      </a:lt2>
      <a:accent1>
        <a:srgbClr val="D1021D"/>
      </a:accent1>
      <a:accent2>
        <a:srgbClr val="AC071D"/>
      </a:accent2>
      <a:accent3>
        <a:srgbClr val="9A081E"/>
      </a:accent3>
      <a:accent4>
        <a:srgbClr val="666666"/>
      </a:accent4>
      <a:accent5>
        <a:srgbClr val="4C4C4C"/>
      </a:accent5>
      <a:accent6>
        <a:srgbClr val="333333"/>
      </a:accent6>
      <a:hlink>
        <a:srgbClr val="D1021D"/>
      </a:hlink>
      <a:folHlink>
        <a:srgbClr val="D1021D"/>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Inner">
  <a:themeElements>
    <a:clrScheme name="Gonet Couleurs">
      <a:dk1>
        <a:sysClr val="windowText" lastClr="000000"/>
      </a:dk1>
      <a:lt1>
        <a:sysClr val="window" lastClr="FFFFFF"/>
      </a:lt1>
      <a:dk2>
        <a:srgbClr val="4C4C4C"/>
      </a:dk2>
      <a:lt2>
        <a:srgbClr val="FBFBFB"/>
      </a:lt2>
      <a:accent1>
        <a:srgbClr val="D1021D"/>
      </a:accent1>
      <a:accent2>
        <a:srgbClr val="AC071D"/>
      </a:accent2>
      <a:accent3>
        <a:srgbClr val="9A081E"/>
      </a:accent3>
      <a:accent4>
        <a:srgbClr val="666666"/>
      </a:accent4>
      <a:accent5>
        <a:srgbClr val="4C4C4C"/>
      </a:accent5>
      <a:accent6>
        <a:srgbClr val="333333"/>
      </a:accent6>
      <a:hlink>
        <a:srgbClr val="D1021D"/>
      </a:hlink>
      <a:folHlink>
        <a:srgbClr val="D1021D"/>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Inner">
  <a:themeElements>
    <a:clrScheme name="Gonet Couleurs">
      <a:dk1>
        <a:sysClr val="windowText" lastClr="000000"/>
      </a:dk1>
      <a:lt1>
        <a:sysClr val="window" lastClr="FFFFFF"/>
      </a:lt1>
      <a:dk2>
        <a:srgbClr val="4C4C4C"/>
      </a:dk2>
      <a:lt2>
        <a:srgbClr val="FBFBFB"/>
      </a:lt2>
      <a:accent1>
        <a:srgbClr val="D1021D"/>
      </a:accent1>
      <a:accent2>
        <a:srgbClr val="AC071D"/>
      </a:accent2>
      <a:accent3>
        <a:srgbClr val="9A081E"/>
      </a:accent3>
      <a:accent4>
        <a:srgbClr val="666666"/>
      </a:accent4>
      <a:accent5>
        <a:srgbClr val="4C4C4C"/>
      </a:accent5>
      <a:accent6>
        <a:srgbClr val="333333"/>
      </a:accent6>
      <a:hlink>
        <a:srgbClr val="D1021D"/>
      </a:hlink>
      <a:folHlink>
        <a:srgbClr val="D1021D"/>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1320</TotalTime>
  <Words>1916</Words>
  <Application>Microsoft Office PowerPoint</Application>
  <PresentationFormat>On-screen Show (4:3)</PresentationFormat>
  <Paragraphs>255</Paragraphs>
  <Slides>43</Slides>
  <Notes>36</Notes>
  <HiddenSlides>0</HiddenSlides>
  <MMClips>0</MMClips>
  <ScaleCrop>false</ScaleCrop>
  <HeadingPairs>
    <vt:vector size="6" baseType="variant">
      <vt:variant>
        <vt:lpstr>Fonts Used</vt:lpstr>
      </vt:variant>
      <vt:variant>
        <vt:i4>9</vt:i4>
      </vt:variant>
      <vt:variant>
        <vt:lpstr>Theme</vt:lpstr>
      </vt:variant>
      <vt:variant>
        <vt:i4>12</vt:i4>
      </vt:variant>
      <vt:variant>
        <vt:lpstr>Slide Titles</vt:lpstr>
      </vt:variant>
      <vt:variant>
        <vt:i4>43</vt:i4>
      </vt:variant>
    </vt:vector>
  </HeadingPairs>
  <TitlesOfParts>
    <vt:vector size="64" baseType="lpstr">
      <vt:lpstr>Arial Unicode MS</vt:lpstr>
      <vt:lpstr>SimSun</vt:lpstr>
      <vt:lpstr>Arial</vt:lpstr>
      <vt:lpstr>Calibri</vt:lpstr>
      <vt:lpstr>ＭＳ Ｐゴシック</vt:lpstr>
      <vt:lpstr>Open Sans</vt:lpstr>
      <vt:lpstr>Source Sans Pro Semibold</vt:lpstr>
      <vt:lpstr>Times New Roman</vt:lpstr>
      <vt:lpstr>Wingdings</vt:lpstr>
      <vt:lpstr>Office Theme</vt:lpstr>
      <vt:lpstr>Inner</vt:lpstr>
      <vt:lpstr>3_Office Theme</vt:lpstr>
      <vt:lpstr>Cover</vt:lpstr>
      <vt:lpstr>1_Inner</vt:lpstr>
      <vt:lpstr>2_Inner</vt:lpstr>
      <vt:lpstr>1_Default Design</vt:lpstr>
      <vt:lpstr>3_Inner</vt:lpstr>
      <vt:lpstr>4_Inner</vt:lpstr>
      <vt:lpstr>7_Office Theme</vt:lpstr>
      <vt:lpstr>5_Office Theme</vt:lpstr>
      <vt:lpstr>5_Inner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adaptation and disaster management are now a key part of the response:</vt:lpstr>
      <vt:lpstr>Example: one meter sea level rise (by 2100) – a conservative estimate – would be significant to many countries</vt:lpstr>
      <vt:lpstr>PowerPoint Presentation</vt:lpstr>
      <vt:lpstr>PowerPoint Presentation</vt:lpstr>
      <vt:lpstr>PowerPoint Presentation</vt:lpstr>
      <vt:lpstr>PowerPoint Presentation</vt:lpstr>
      <vt:lpstr>PowerPoint Presentation</vt:lpstr>
      <vt:lpstr> </vt:lpstr>
      <vt:lpstr>Just Transition </vt:lpstr>
      <vt:lpstr> </vt:lpstr>
      <vt:lpstr>PowerPoint Presentation</vt:lpstr>
      <vt:lpstr>Industrial policy</vt:lpstr>
      <vt:lpstr>PowerPoint Presentation</vt:lpstr>
      <vt:lpstr>PowerPoint Presentation</vt:lpstr>
      <vt:lpstr>PowerPoint Presentation</vt:lpstr>
      <vt:lpstr>PowerPoint Presentation</vt:lpstr>
      <vt:lpstr>PowerPoint Presentation</vt:lpstr>
      <vt:lpstr>Short-Sighted Thinking</vt:lpstr>
      <vt:lpstr>PowerPoint Presentation</vt:lpstr>
      <vt:lpstr>PowerPoint Presentation</vt:lpstr>
      <vt:lpstr>Paris Regime</vt:lpstr>
      <vt:lpstr>Paris Regime</vt:lpstr>
      <vt:lpstr> </vt:lpstr>
      <vt:lpstr>Paris Regime</vt:lpstr>
      <vt:lpstr>Paris Regime</vt:lpstr>
      <vt:lpstr>why is it our issue?  IndustriALL’s Five Strategic Goals:</vt:lpstr>
      <vt:lpstr>PowerPoint Presentation</vt:lpstr>
      <vt:lpstr>PowerPoint Presentation</vt:lpstr>
      <vt:lpstr>PowerPoint Presentation</vt:lpstr>
      <vt:lpstr>PowerPoint Presentation</vt:lpstr>
      <vt:lpstr>May not be real, but we need to keep our minds/eyes open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Brian Kohler</dc:creator>
  <cp:lastModifiedBy>brian kohler</cp:lastModifiedBy>
  <cp:revision>106</cp:revision>
  <dcterms:modified xsi:type="dcterms:W3CDTF">2015-12-03T07:02:12Z</dcterms:modified>
</cp:coreProperties>
</file>